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theme/themeOverride1.xml" ContentType="application/vnd.openxmlformats-officedocument.themeOverr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slideMasters/slideMaster2.xml" ContentType="application/vnd.openxmlformats-officedocument.presentationml.slideMaster+xml"/>
  <Override PartName="/ppt/slideLayouts/slideLayout12.xml" ContentType="application/vnd.openxmlformats-officedocument.presentationml.slideLayout+xml"/>
  <Override PartName="/ppt/theme/themeOverride2.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diagrams/layout1.xml" ContentType="application/vnd.openxmlformats-officedocument.drawingml.diagramLayout+xml"/>
  <Override PartName="/ppt/diagrams/data1.xml" ContentType="application/vnd.openxmlformats-officedocument.drawingml.diagramData+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tags/tag1.xml" ContentType="application/vnd.openxmlformats-officedocument.presentationml.tags+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serverZoom="0">
  <p:sldMasterIdLst>
    <p:sldMasterId id="2147483900" r:id="rId1"/>
    <p:sldMasterId id="2147483901" r:id="rId2"/>
  </p:sldMasterIdLst>
  <p:notesMasterIdLst>
    <p:notesMasterId r:id="rId3"/>
  </p:notesMasterIdLst>
  <p:sldIdLst>
    <p:sldId id="495" r:id="rId4"/>
    <p:sldId id="496" r:id="rId5"/>
    <p:sldId id="497" r:id="rId6"/>
    <p:sldId id="498" r:id="rId7"/>
    <p:sldId id="499" r:id="rId8"/>
    <p:sldId id="500" r:id="rId9"/>
    <p:sldId id="501" r:id="rId10"/>
    <p:sldId id="502" r:id="rId11"/>
    <p:sldId id="503" r:id="rId12"/>
    <p:sldId id="504" r:id="rId13"/>
    <p:sldId id="505" r:id="rId14"/>
    <p:sldId id="506" r:id="rId15"/>
    <p:sldId id="507" r:id="rId16"/>
    <p:sldId id="508" r:id="rId17"/>
    <p:sldId id="509" r:id="rId18"/>
    <p:sldId id="510" r:id="rId19"/>
    <p:sldId id="511" r:id="rId20"/>
    <p:sldId id="512" r:id="rId21"/>
    <p:sldId id="513" r:id="rId22"/>
    <p:sldId id="514" r:id="rId23"/>
    <p:sldId id="515" r:id="rId24"/>
    <p:sldId id="516" r:id="rId25"/>
    <p:sldId id="517" r:id="rId26"/>
    <p:sldId id="518" r:id="rId27"/>
    <p:sldId id="519" r:id="rId28"/>
    <p:sldId id="520" r:id="rId29"/>
    <p:sldId id="521" r:id="rId30"/>
    <p:sldId id="522" r:id="rId31"/>
    <p:sldId id="523" r:id="rId32"/>
    <p:sldId id="524" r:id="rId33"/>
    <p:sldId id="525" r:id="rId34"/>
  </p:sldIdLst>
  <p:sldSz type="screen4x3" cy="6858000" cx="9144000"/>
  <p:notesSz cx="6858000" cy="9144000"/>
  <p:defaultTex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5597" autoAdjust="0"/>
    <p:restoredTop sz="94619" autoAdjust="0"/>
  </p:normalViewPr>
  <p:slideViewPr>
    <p:cSldViewPr showGuides="1">
      <p:cViewPr>
        <p:scale>
          <a:sx n="75" d="100"/>
          <a:sy n="75" d="100"/>
        </p:scale>
        <p:origin x="-1734" y="-198"/>
      </p:cViewPr>
      <p:guideLst>
        <p:guide orient="horz" pos="2160"/>
        <p:guide pos="2902"/>
      </p:guideLst>
    </p:cSldViewPr>
  </p:slide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tableStyles" Target="tableStyles.xml"/><Relationship Id="rId36" Type="http://schemas.openxmlformats.org/officeDocument/2006/relationships/presProps" Target="presProps.xml"/><Relationship Id="rId37" Type="http://schemas.openxmlformats.org/officeDocument/2006/relationships/viewProps" Target="viewProps.xml"/><Relationship Id="rId38"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FB0B7038-E59F-4A80-A75E-7AA9F300D739}" type="doc">
      <dgm:prSet loTypeId="urn:microsoft.com/office/officeart/2005/8/layout/StepDownProcess" loCatId="process" qsTypeId="urn:microsoft.com/office/officeart/2005/8/quickstyle/simple1" qsCatId="simple" csTypeId="urn:microsoft.com/office/officeart/2005/8/colors/accent1_2" csCatId="accent1" phldr="0"/>
      <dgm:spPr/>
      <dgm:t>
        <a:bodyPr/>
        <a:p>
          <a:endParaRPr lang="zh-CN" altLang="en-US"/>
        </a:p>
      </dgm:t>
    </dgm:pt>
    <dgm:pt modelId="{E9FF6F63-DE8B-49AE-AD60-255A714A296C}">
      <dgm:prSet phldrT="[文本]" phldr="0" custT="0"/>
      <dgm:spPr/>
      <dgm:t>
        <a:bodyPr vert="horz" wrap="square"/>
        <a:p>
          <a:pPr>
            <a:lnSpc>
              <a:spcPct val="100000"/>
            </a:lnSpc>
            <a:spcBef>
              <a:spcPct val="0"/>
            </a:spcBef>
            <a:spcAft>
              <a:spcPct val="35000"/>
            </a:spcAft>
          </a:pPr>
          <a:r>
            <a:rPr lang="zh-CN" altLang="en-US"/>
            <a:t>建设方</a:t>
          </a:r>
          <a:r>
            <a:rPr lang="zh-CN" altLang="en-US"/>
            <a:t/>
          </a:r>
          <a:endParaRPr lang="zh-CN" altLang="en-US"/>
        </a:p>
      </dgm:t>
    </dgm:pt>
    <dgm:pt modelId="{E2F25AF7-B1AC-494B-B2C1-7761C2AD5D10}" cxnId="{E8900DEC-58FC-4973-A9C1-0510999B72FD}" type="parTrans">
      <dgm:prSet/>
      <dgm:spPr/>
      <dgm:t>
        <a:bodyPr/>
        <a:p>
          <a:endParaRPr lang="zh-CN" altLang="en-US"/>
        </a:p>
      </dgm:t>
    </dgm:pt>
    <dgm:pt modelId="{7C3A5ED0-3AE2-4C34-80A5-AFDCC3D00C7D}" cxnId="{E8900DEC-58FC-4973-A9C1-0510999B72FD}" type="sibTrans">
      <dgm:prSet/>
      <dgm:spPr/>
      <dgm:t>
        <a:bodyPr/>
        <a:p>
          <a:endParaRPr lang="zh-CN" altLang="en-US"/>
        </a:p>
      </dgm:t>
    </dgm:pt>
    <dgm:pt modelId="{9605A072-0B47-4717-B762-6E4A030618BB}">
      <dgm:prSet phldrT="[文本]" phldr="0" custT="0"/>
      <dgm:spPr/>
      <dgm:t>
        <a:bodyPr vert="horz" wrap="square"/>
        <a:p>
          <a:pPr>
            <a:lnSpc>
              <a:spcPct val="100000"/>
            </a:lnSpc>
            <a:spcBef>
              <a:spcPct val="0"/>
            </a:spcBef>
            <a:spcAft>
              <a:spcPct val="15000"/>
            </a:spcAft>
          </a:pPr>
          <a:r>
            <a:rPr lang="zh-CN" altLang="en-US"/>
            <a:t>商品房</a:t>
          </a:r>
          <a:r>
            <a:rPr lang="zh-CN" altLang="en-US"/>
            <a:t/>
          </a:r>
          <a:endParaRPr lang="zh-CN" altLang="en-US"/>
        </a:p>
      </dgm:t>
    </dgm:pt>
    <dgm:pt modelId="{634AE88D-8820-420B-87FD-977F139B503C}" cxnId="{9A7BE566-2226-4774-8907-5872937F5F7F}" type="parTrans">
      <dgm:prSet/>
      <dgm:spPr/>
      <dgm:t>
        <a:bodyPr/>
        <a:p>
          <a:endParaRPr lang="zh-CN" altLang="en-US"/>
        </a:p>
      </dgm:t>
    </dgm:pt>
    <dgm:pt modelId="{944FE9C1-9611-4716-B91B-6E3024D1434A}" cxnId="{9A7BE566-2226-4774-8907-5872937F5F7F}" type="sibTrans">
      <dgm:prSet/>
      <dgm:spPr/>
      <dgm:t>
        <a:bodyPr/>
        <a:p>
          <a:endParaRPr lang="zh-CN" altLang="en-US"/>
        </a:p>
      </dgm:t>
    </dgm:pt>
    <dgm:pt modelId="{4D3602F6-4A56-471E-94CA-95C297AF4D0A}">
      <dgm:prSet phldrT="[文本]" phldr="0" custT="0"/>
      <dgm:spPr/>
      <dgm:t>
        <a:bodyPr vert="horz" wrap="square"/>
        <a:p>
          <a:pPr>
            <a:lnSpc>
              <a:spcPct val="100000"/>
            </a:lnSpc>
            <a:spcBef>
              <a:spcPct val="0"/>
            </a:spcBef>
            <a:spcAft>
              <a:spcPct val="35000"/>
            </a:spcAft>
          </a:pPr>
          <a:r>
            <a:rPr lang="zh-CN" altLang="en-US"/>
            <a:t>施工方</a:t>
          </a:r>
          <a:r>
            <a:rPr lang="zh-CN" altLang="en-US"/>
            <a:t/>
          </a:r>
          <a:endParaRPr lang="zh-CN" altLang="en-US"/>
        </a:p>
      </dgm:t>
    </dgm:pt>
    <dgm:pt modelId="{511DB170-6BB5-4ADD-8085-548C5A4D75BB}" cxnId="{8A6E290A-0827-4285-8393-13C200416685}" type="parTrans">
      <dgm:prSet/>
      <dgm:spPr/>
      <dgm:t>
        <a:bodyPr/>
        <a:p>
          <a:endParaRPr lang="zh-CN" altLang="en-US"/>
        </a:p>
      </dgm:t>
    </dgm:pt>
    <dgm:pt modelId="{44F1BF6E-18A0-4182-BD68-FA72641FED89}" cxnId="{8A6E290A-0827-4285-8393-13C200416685}" type="sibTrans">
      <dgm:prSet/>
      <dgm:spPr/>
      <dgm:t>
        <a:bodyPr/>
        <a:p>
          <a:endParaRPr lang="zh-CN" altLang="en-US"/>
        </a:p>
      </dgm:t>
    </dgm:pt>
    <dgm:pt modelId="{5137751A-6B92-4416-913C-FAEC6CB5829E}">
      <dgm:prSet phldrT="[文本]" phldr="0" custT="0"/>
      <dgm:spPr/>
      <dgm:t>
        <a:bodyPr vert="horz" wrap="square"/>
        <a:p>
          <a:pPr>
            <a:lnSpc>
              <a:spcPct val="100000"/>
            </a:lnSpc>
            <a:spcBef>
              <a:spcPct val="0"/>
            </a:spcBef>
            <a:spcAft>
              <a:spcPct val="15000"/>
            </a:spcAft>
          </a:pPr>
          <a:r>
            <a:rPr lang="zh-CN" altLang="en-US"/>
            <a:t>债权人</a:t>
          </a:r>
          <a:r>
            <a:rPr lang="zh-CN" altLang="en-US"/>
            <a:t/>
          </a:r>
          <a:endParaRPr lang="zh-CN" altLang="en-US"/>
        </a:p>
      </dgm:t>
    </dgm:pt>
    <dgm:pt modelId="{059D19CA-05CD-47BD-8E16-408EC613C9A8}" cxnId="{C7E6A9BE-B16B-4319-AE3E-662F31731BC0}" type="parTrans">
      <dgm:prSet/>
      <dgm:spPr/>
      <dgm:t>
        <a:bodyPr/>
        <a:p>
          <a:endParaRPr lang="zh-CN" altLang="en-US"/>
        </a:p>
      </dgm:t>
    </dgm:pt>
    <dgm:pt modelId="{3D0CFC71-DD02-4AEE-931E-800CBFD442DE}" cxnId="{C7E6A9BE-B16B-4319-AE3E-662F31731BC0}" type="sibTrans">
      <dgm:prSet/>
      <dgm:spPr/>
      <dgm:t>
        <a:bodyPr/>
        <a:p>
          <a:endParaRPr lang="zh-CN" altLang="en-US"/>
        </a:p>
      </dgm:t>
    </dgm:pt>
    <dgm:pt modelId="{C77B2DE7-72B5-4696-8020-E9D212156430}">
      <dgm:prSet phldrT="[文本]" phldr="0" custT="0"/>
      <dgm:spPr/>
      <dgm:t>
        <a:bodyPr vert="horz" wrap="square"/>
        <a:p>
          <a:pPr>
            <a:lnSpc>
              <a:spcPct val="100000"/>
            </a:lnSpc>
            <a:spcBef>
              <a:spcPct val="0"/>
            </a:spcBef>
            <a:spcAft>
              <a:spcPct val="35000"/>
            </a:spcAft>
          </a:pPr>
          <a:r>
            <a:rPr lang="zh-CN" altLang="en-US"/>
            <a:t>包工头</a:t>
          </a:r>
          <a:r>
            <a:rPr lang="zh-CN" altLang="en-US"/>
            <a:t/>
          </a:r>
          <a:endParaRPr lang="zh-CN" altLang="en-US"/>
        </a:p>
      </dgm:t>
    </dgm:pt>
    <dgm:pt modelId="{CFDAE099-E9CA-400D-9E0B-5FF2A223D856}" cxnId="{ACC49732-028D-4F34-A127-108496E3B543}" type="parTrans">
      <dgm:prSet/>
      <dgm:spPr/>
      <dgm:t>
        <a:bodyPr/>
        <a:p>
          <a:endParaRPr lang="zh-CN" altLang="en-US"/>
        </a:p>
      </dgm:t>
    </dgm:pt>
    <dgm:pt modelId="{00E0D5AB-294E-4D02-9E82-5E730EC20037}" cxnId="{ACC49732-028D-4F34-A127-108496E3B543}" type="sibTrans">
      <dgm:prSet/>
      <dgm:spPr/>
      <dgm:t>
        <a:bodyPr/>
        <a:p>
          <a:endParaRPr lang="zh-CN" altLang="en-US"/>
        </a:p>
      </dgm:t>
    </dgm:pt>
    <dgm:pt modelId="{2C6AD28F-A1D9-42FD-8523-B2CDE1C853BE}">
      <dgm:prSet phldrT="[文本]" phldr="0" custT="0"/>
      <dgm:spPr/>
      <dgm:t>
        <a:bodyPr vert="horz" wrap="square"/>
        <a:p>
          <a:pPr>
            <a:lnSpc>
              <a:spcPct val="100000"/>
            </a:lnSpc>
            <a:spcBef>
              <a:spcPct val="0"/>
            </a:spcBef>
            <a:spcAft>
              <a:spcPct val="15000"/>
            </a:spcAft>
          </a:pPr>
          <a:r>
            <a:rPr lang="zh-CN" altLang="en-US"/>
            <a:t>购买</a:t>
          </a:r>
          <a:r>
            <a:rPr lang="zh-CN" altLang="en-US"/>
            <a:t/>
          </a:r>
          <a:endParaRPr lang="zh-CN" altLang="en-US"/>
        </a:p>
      </dgm:t>
    </dgm:pt>
    <dgm:pt modelId="{C2130940-6177-476C-8D94-9A73013EDAE3}" cxnId="{3F222330-C671-4936-AA09-A0E88990F932}" type="parTrans">
      <dgm:prSet/>
      <dgm:spPr/>
      <dgm:t>
        <a:bodyPr/>
        <a:p>
          <a:endParaRPr lang="zh-CN" altLang="en-US"/>
        </a:p>
      </dgm:t>
    </dgm:pt>
    <dgm:pt modelId="{03815DB2-473C-47DE-A096-BBAC8434EAE7}" cxnId="{3F222330-C671-4936-AA09-A0E88990F932}" type="sibTrans">
      <dgm:prSet/>
      <dgm:spPr/>
      <dgm:t>
        <a:bodyPr/>
        <a:p>
          <a:endParaRPr lang="zh-CN" altLang="en-US"/>
        </a:p>
      </dgm:t>
    </dgm:pt>
    <dgm:pt modelId="{4E8D2CA5-E8F3-41AD-B35D-1FCF8CAD3487}" type="pres">
      <dgm:prSet presAssocID="{FB0B7038-E59F-4A80-A75E-7AA9F300D739}" presName="rootnode" presStyleCnt="0">
        <dgm:presLayoutVars>
          <dgm:chMax/>
          <dgm:chPref/>
          <dgm:dir/>
          <dgm:animLvl val="lvl"/>
        </dgm:presLayoutVars>
      </dgm:prSet>
      <dgm:spPr/>
    </dgm:pt>
    <dgm:pt modelId="{4885D9FF-6621-4FC5-A9DE-327AB74500CD}" type="pres">
      <dgm:prSet presAssocID="{E9FF6F63-DE8B-49AE-AD60-255A714A296C}" presName="composite" presStyleCnt="0"/>
      <dgm:spPr/>
    </dgm:pt>
    <dgm:pt modelId="{C1069558-9A0D-4777-9B5C-1F8CC5A904D0}" type="pres">
      <dgm:prSet presAssocID="{E9FF6F63-DE8B-49AE-AD60-255A714A296C}" presName="bentUpArrow1" presStyleLbl="alignImgPlace1" presStyleIdx="0" presStyleCnt="2"/>
      <dgm:spPr/>
    </dgm:pt>
    <dgm:pt modelId="{B6B3DBAD-9628-4182-98C9-C3F56A96B563}" type="pres">
      <dgm:prSet presAssocID="{E9FF6F63-DE8B-49AE-AD60-255A714A296C}" presName="ParentText" presStyleLbl="node1" presStyleIdx="0" presStyleCnt="3">
        <dgm:presLayoutVars>
          <dgm:chMax val="1"/>
          <dgm:chPref val="1"/>
          <dgm:bulletEnabled val="1"/>
        </dgm:presLayoutVars>
      </dgm:prSet>
      <dgm:spPr/>
    </dgm:pt>
    <dgm:pt modelId="{CF563743-F0CD-43FF-8ED9-181590D5AEC7}" type="pres">
      <dgm:prSet presAssocID="{E9FF6F63-DE8B-49AE-AD60-255A714A296C}" presName="ChildText" presStyleLbl="revTx" presStyleIdx="0" presStyleCnt="3">
        <dgm:presLayoutVars>
          <dgm:chMax val="0"/>
          <dgm:chPref val="0"/>
          <dgm:bulletEnabled val="1"/>
        </dgm:presLayoutVars>
      </dgm:prSet>
      <dgm:spPr/>
    </dgm:pt>
    <dgm:pt modelId="{F1E93E89-BF11-425F-8AD8-57BDCD076633}" type="pres">
      <dgm:prSet presAssocID="{7C3A5ED0-3AE2-4C34-80A5-AFDCC3D00C7D}" presName="sibTrans" presStyleCnt="0"/>
      <dgm:spPr/>
    </dgm:pt>
    <dgm:pt modelId="{5D08F00E-1A1B-44FE-B733-AC1EDA64F34E}" type="pres">
      <dgm:prSet presAssocID="{4D3602F6-4A56-471E-94CA-95C297AF4D0A}" presName="composite" presStyleCnt="0"/>
      <dgm:spPr/>
    </dgm:pt>
    <dgm:pt modelId="{A3E57910-EB90-4850-9A4E-8662A513D003}" type="pres">
      <dgm:prSet presAssocID="{4D3602F6-4A56-471E-94CA-95C297AF4D0A}" presName="bentUpArrow1" presStyleLbl="alignImgPlace1" presStyleIdx="1" presStyleCnt="2"/>
      <dgm:spPr/>
    </dgm:pt>
    <dgm:pt modelId="{FAF4FC6F-67B2-4C23-BD82-FF5779C49F32}" type="pres">
      <dgm:prSet presAssocID="{4D3602F6-4A56-471E-94CA-95C297AF4D0A}" presName="ParentText" presStyleLbl="node1" presStyleIdx="1" presStyleCnt="3">
        <dgm:presLayoutVars>
          <dgm:chMax val="1"/>
          <dgm:chPref val="1"/>
          <dgm:bulletEnabled val="1"/>
        </dgm:presLayoutVars>
      </dgm:prSet>
      <dgm:spPr/>
    </dgm:pt>
    <dgm:pt modelId="{8F521252-50A6-4EA9-AC51-762FFBA643C9}" type="pres">
      <dgm:prSet presAssocID="{4D3602F6-4A56-471E-94CA-95C297AF4D0A}" presName="ChildText" presStyleLbl="revTx" presStyleIdx="1" presStyleCnt="3">
        <dgm:presLayoutVars>
          <dgm:chMax val="0"/>
          <dgm:chPref val="0"/>
          <dgm:bulletEnabled val="1"/>
        </dgm:presLayoutVars>
      </dgm:prSet>
      <dgm:spPr/>
    </dgm:pt>
    <dgm:pt modelId="{B2014751-3328-490B-A771-AD3E49DD01DB}" type="pres">
      <dgm:prSet presAssocID="{44F1BF6E-18A0-4182-BD68-FA72641FED89}" presName="sibTrans" presStyleCnt="0"/>
      <dgm:spPr/>
    </dgm:pt>
    <dgm:pt modelId="{694786D1-918A-4EAD-89A6-0B79C452A099}" type="pres">
      <dgm:prSet presAssocID="{C77B2DE7-72B5-4696-8020-E9D212156430}" presName="composite" presStyleCnt="0"/>
      <dgm:spPr/>
    </dgm:pt>
    <dgm:pt modelId="{54F8B79A-809C-4F22-B417-84B1257C574F}" type="pres">
      <dgm:prSet presAssocID="{C77B2DE7-72B5-4696-8020-E9D212156430}" presName="ParentText" presStyleLbl="node1" presStyleIdx="2" presStyleCnt="3">
        <dgm:presLayoutVars>
          <dgm:chMax val="1"/>
          <dgm:chPref val="1"/>
          <dgm:bulletEnabled val="1"/>
        </dgm:presLayoutVars>
      </dgm:prSet>
      <dgm:spPr/>
    </dgm:pt>
    <dgm:pt modelId="{77AE5A4C-F18E-45E4-8C28-51A262A9F8A9}" type="pres">
      <dgm:prSet presAssocID="{C77B2DE7-72B5-4696-8020-E9D212156430}" presName="FinalChildText" presStyleLbl="revTx" presStyleIdx="2" presStyleCnt="3">
        <dgm:presLayoutVars>
          <dgm:chMax val="0"/>
          <dgm:chPref val="0"/>
          <dgm:bulletEnabled val="1"/>
        </dgm:presLayoutVars>
      </dgm:prSet>
      <dgm:spPr/>
    </dgm:pt>
  </dgm:ptLst>
  <dgm:cxnLst>
    <dgm:cxn modelId="{E8900DEC-58FC-4973-A9C1-0510999B72FD}" srcId="{FB0B7038-E59F-4A80-A75E-7AA9F300D739}" destId="{E9FF6F63-DE8B-49AE-AD60-255A714A296C}" srcOrd="0" destOrd="0" parTransId="{E2F25AF7-B1AC-494B-B2C1-7761C2AD5D10}" sibTransId="{7C3A5ED0-3AE2-4C34-80A5-AFDCC3D00C7D}"/>
    <dgm:cxn modelId="{9A7BE566-2226-4774-8907-5872937F5F7F}" srcId="{E9FF6F63-DE8B-49AE-AD60-255A714A296C}" destId="{9605A072-0B47-4717-B762-6E4A030618BB}" srcOrd="0" destOrd="0" parTransId="{634AE88D-8820-420B-87FD-977F139B503C}" sibTransId="{944FE9C1-9611-4716-B91B-6E3024D1434A}"/>
    <dgm:cxn modelId="{8A6E290A-0827-4285-8393-13C200416685}" srcId="{FB0B7038-E59F-4A80-A75E-7AA9F300D739}" destId="{4D3602F6-4A56-471E-94CA-95C297AF4D0A}" srcOrd="1" destOrd="0" parTransId="{511DB170-6BB5-4ADD-8085-548C5A4D75BB}" sibTransId="{44F1BF6E-18A0-4182-BD68-FA72641FED89}"/>
    <dgm:cxn modelId="{C7E6A9BE-B16B-4319-AE3E-662F31731BC0}" srcId="{4D3602F6-4A56-471E-94CA-95C297AF4D0A}" destId="{5137751A-6B92-4416-913C-FAEC6CB5829E}" srcOrd="0" destOrd="1" parTransId="{059D19CA-05CD-47BD-8E16-408EC613C9A8}" sibTransId="{3D0CFC71-DD02-4AEE-931E-800CBFD442DE}"/>
    <dgm:cxn modelId="{ACC49732-028D-4F34-A127-108496E3B543}" srcId="{FB0B7038-E59F-4A80-A75E-7AA9F300D739}" destId="{C77B2DE7-72B5-4696-8020-E9D212156430}" srcOrd="2" destOrd="0" parTransId="{CFDAE099-E9CA-400D-9E0B-5FF2A223D856}" sibTransId="{00E0D5AB-294E-4D02-9E82-5E730EC20037}"/>
    <dgm:cxn modelId="{3F222330-C671-4936-AA09-A0E88990F932}" srcId="{C77B2DE7-72B5-4696-8020-E9D212156430}" destId="{2C6AD28F-A1D9-42FD-8523-B2CDE1C853BE}" srcOrd="0" destOrd="2" parTransId="{C2130940-6177-476C-8D94-9A73013EDAE3}" sibTransId="{03815DB2-473C-47DE-A096-BBAC8434EAE7}"/>
    <dgm:cxn modelId="{F570B0E7-B387-4612-9A69-DA04142F4F6E}" type="presOf" srcId="{FB0B7038-E59F-4A80-A75E-7AA9F300D739}" destId="{4E8D2CA5-E8F3-41AD-B35D-1FCF8CAD3487}" srcOrd="0" destOrd="0" presId="urn:microsoft.com/office/officeart/2005/8/layout/StepDownProcess"/>
    <dgm:cxn modelId="{AEA1A0E2-D616-4A6E-B308-5EB8FD7B29B2}" type="presParOf" srcId="{4E8D2CA5-E8F3-41AD-B35D-1FCF8CAD3487}" destId="{4885D9FF-6621-4FC5-A9DE-327AB74500CD}" srcOrd="0" destOrd="0" presId="urn:microsoft.com/office/officeart/2005/8/layout/StepDownProcess"/>
    <dgm:cxn modelId="{95531DAD-E7E9-4656-B6AF-0A493AEC57E9}" type="presParOf" srcId="{4885D9FF-6621-4FC5-A9DE-327AB74500CD}" destId="{C1069558-9A0D-4777-9B5C-1F8CC5A904D0}" srcOrd="0" destOrd="0" presId="urn:microsoft.com/office/officeart/2005/8/layout/StepDownProcess"/>
    <dgm:cxn modelId="{C4252F99-0BEE-4BDE-9DE1-6A37E7155DE9}" type="presParOf" srcId="{4885D9FF-6621-4FC5-A9DE-327AB74500CD}" destId="{B6B3DBAD-9628-4182-98C9-C3F56A96B563}" srcOrd="1" destOrd="0" presId="urn:microsoft.com/office/officeart/2005/8/layout/StepDownProcess"/>
    <dgm:cxn modelId="{26AEBD8E-EA93-4AB4-A6A8-EE66D1CBAC01}" type="presOf" srcId="{E9FF6F63-DE8B-49AE-AD60-255A714A296C}" destId="{B6B3DBAD-9628-4182-98C9-C3F56A96B563}" srcOrd="0" destOrd="0" presId="urn:microsoft.com/office/officeart/2005/8/layout/StepDownProcess"/>
    <dgm:cxn modelId="{68E94832-0C66-4DD9-8DF6-3285F5CB97FD}" type="presParOf" srcId="{4885D9FF-6621-4FC5-A9DE-327AB74500CD}" destId="{CF563743-F0CD-43FF-8ED9-181590D5AEC7}" srcOrd="2" destOrd="0" presId="urn:microsoft.com/office/officeart/2005/8/layout/StepDownProcess"/>
    <dgm:cxn modelId="{8EAC75F1-1F41-4D5E-B9D3-F918CA3C8E61}" type="presOf" srcId="{9605A072-0B47-4717-B762-6E4A030618BB}" destId="{CF563743-F0CD-43FF-8ED9-181590D5AEC7}" srcOrd="0" destOrd="0" presId="urn:microsoft.com/office/officeart/2005/8/layout/StepDownProcess"/>
    <dgm:cxn modelId="{D397A772-0C1C-45FD-9BE6-1620297C017B}" type="presParOf" srcId="{4E8D2CA5-E8F3-41AD-B35D-1FCF8CAD3487}" destId="{F1E93E89-BF11-425F-8AD8-57BDCD076633}" srcOrd="1" destOrd="0" presId="urn:microsoft.com/office/officeart/2005/8/layout/StepDownProcess"/>
    <dgm:cxn modelId="{FC7B1348-3657-4B9B-AC72-3D933DFA6E7C}" type="presParOf" srcId="{4E8D2CA5-E8F3-41AD-B35D-1FCF8CAD3487}" destId="{5D08F00E-1A1B-44FE-B733-AC1EDA64F34E}" srcOrd="2" destOrd="0" presId="urn:microsoft.com/office/officeart/2005/8/layout/StepDownProcess"/>
    <dgm:cxn modelId="{608CC0D7-BE8E-48B9-90F7-BAB63137E5AD}" type="presParOf" srcId="{5D08F00E-1A1B-44FE-B733-AC1EDA64F34E}" destId="{A3E57910-EB90-4850-9A4E-8662A513D003}" srcOrd="0" destOrd="2" presId="urn:microsoft.com/office/officeart/2005/8/layout/StepDownProcess"/>
    <dgm:cxn modelId="{7BAB038C-6FE7-4EDE-BD5B-FA297D6BC667}" type="presParOf" srcId="{5D08F00E-1A1B-44FE-B733-AC1EDA64F34E}" destId="{FAF4FC6F-67B2-4C23-BD82-FF5779C49F32}" srcOrd="1" destOrd="2" presId="urn:microsoft.com/office/officeart/2005/8/layout/StepDownProcess"/>
    <dgm:cxn modelId="{1552A878-E055-4AA7-8DE4-D00623FAC00C}" type="presOf" srcId="{4D3602F6-4A56-471E-94CA-95C297AF4D0A}" destId="{FAF4FC6F-67B2-4C23-BD82-FF5779C49F32}" srcOrd="0" destOrd="0" presId="urn:microsoft.com/office/officeart/2005/8/layout/StepDownProcess"/>
    <dgm:cxn modelId="{BF5328F2-E420-4BC8-AEEB-31CD447884DC}" type="presParOf" srcId="{5D08F00E-1A1B-44FE-B733-AC1EDA64F34E}" destId="{8F521252-50A6-4EA9-AC51-762FFBA643C9}" srcOrd="2" destOrd="2" presId="urn:microsoft.com/office/officeart/2005/8/layout/StepDownProcess"/>
    <dgm:cxn modelId="{AA066E56-64C3-4348-9D7C-248103FC7882}" type="presOf" srcId="{5137751A-6B92-4416-913C-FAEC6CB5829E}" destId="{8F521252-50A6-4EA9-AC51-762FFBA643C9}" srcOrd="0" destOrd="0" presId="urn:microsoft.com/office/officeart/2005/8/layout/StepDownProcess"/>
    <dgm:cxn modelId="{3FE01A06-75C7-469E-9A2F-08DD7D7161D9}" type="presParOf" srcId="{4E8D2CA5-E8F3-41AD-B35D-1FCF8CAD3487}" destId="{B2014751-3328-490B-A771-AD3E49DD01DB}" srcOrd="3" destOrd="0" presId="urn:microsoft.com/office/officeart/2005/8/layout/StepDownProcess"/>
    <dgm:cxn modelId="{AA5D384A-3DA5-4CF1-977E-9D7324BBB5BB}" type="presParOf" srcId="{4E8D2CA5-E8F3-41AD-B35D-1FCF8CAD3487}" destId="{694786D1-918A-4EAD-89A6-0B79C452A099}" srcOrd="4" destOrd="0" presId="urn:microsoft.com/office/officeart/2005/8/layout/StepDownProcess"/>
    <dgm:cxn modelId="{D5E6F5C6-1D5C-43CA-BCBC-C2389B712070}" type="presParOf" srcId="{694786D1-918A-4EAD-89A6-0B79C452A099}" destId="{54F8B79A-809C-4F22-B417-84B1257C574F}" srcOrd="0" destOrd="4" presId="urn:microsoft.com/office/officeart/2005/8/layout/StepDownProcess"/>
    <dgm:cxn modelId="{7C0D3FD4-E39D-4743-937C-42CBB479A87B}" type="presOf" srcId="{C77B2DE7-72B5-4696-8020-E9D212156430}" destId="{54F8B79A-809C-4F22-B417-84B1257C574F}" srcOrd="0" destOrd="0" presId="urn:microsoft.com/office/officeart/2005/8/layout/StepDownProcess"/>
    <dgm:cxn modelId="{E1C2374B-0CF8-42AC-96BF-85EFCDEEA226}" type="presParOf" srcId="{694786D1-918A-4EAD-89A6-0B79C452A099}" destId="{77AE5A4C-F18E-45E4-8C28-51A262A9F8A9}" srcOrd="1" destOrd="4" presId="urn:microsoft.com/office/officeart/2005/8/layout/StepDownProcess"/>
    <dgm:cxn modelId="{7CE5DF1B-0BBF-4073-9293-86CE6D9985D5}" type="presOf" srcId="{2C6AD28F-A1D9-42FD-8523-B2CDE1C853BE}" destId="{77AE5A4C-F18E-45E4-8C28-51A262A9F8A9}" srcOrd="0" destOrd="0" presId="urn:microsoft.com/office/officeart/2005/8/layout/StepDownProcess"/>
  </dgm:cxnLst>
  <dgm:bg/>
  <dgm:whole/>
  <dgm:extLst>
    <a:ext uri="http://schemas.microsoft.com/office/drawing/2008/diagram">
      <dsp:dataModelExt xmlns:dsp="http://schemas.microsoft.com/office/drawing/2008/diagram" relId="rId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7680325" cy="3665220"/>
        <a:chOff x="0" y="0"/>
        <a:chExt cx="7680325" cy="3665220"/>
      </a:xfrm>
    </dsp:grpSpPr>
    <dsp:sp modelId="{C1069558-9A0D-4777-9B5C-1F8CC5A904D0}">
      <dsp:nvSpPr>
        <dsp:cNvPr id="3" name="直角上箭头 2"/>
        <dsp:cNvSpPr/>
      </dsp:nvSpPr>
      <dsp:spPr bwMode="white">
        <a:xfrm rot="5400000">
          <a:off x="1534106" y="1045593"/>
          <a:ext cx="887309" cy="1010170"/>
        </a:xfrm>
        <a:prstGeom prst="bentUpArrow">
          <a:avLst>
            <a:gd name="adj1" fmla="val 32840"/>
            <a:gd name="adj2" fmla="val 25000"/>
            <a:gd name="adj3" fmla="val 35780"/>
          </a:avLst>
        </a:prstGeom>
      </dsp:spPr>
      <dsp:style>
        <a:lnRef idx="2">
          <a:schemeClr val="lt1"/>
        </a:lnRef>
        <a:fillRef idx="1">
          <a:schemeClr val="accent1">
            <a:tint val="50000"/>
          </a:schemeClr>
        </a:fillRef>
        <a:effectRef idx="0">
          <a:scrgbClr r="0" g="0" b="0"/>
        </a:effectRef>
        <a:fontRef idx="minor"/>
      </dsp:style>
      <dsp:txXfrm rot="5400000">
        <a:off x="1534106" y="1045593"/>
        <a:ext cx="887309" cy="1010170"/>
      </dsp:txXfrm>
    </dsp:sp>
    <dsp:sp modelId="{B6B3DBAD-9628-4182-98C9-C3F56A96B563}">
      <dsp:nvSpPr>
        <dsp:cNvPr id="4" name="圆角矩形 3"/>
        <dsp:cNvSpPr/>
      </dsp:nvSpPr>
      <dsp:spPr bwMode="white">
        <a:xfrm>
          <a:off x="1288721" y="0"/>
          <a:ext cx="1493706" cy="1045546"/>
        </a:xfrm>
        <a:prstGeom prst="roundRect">
          <a:avLst>
            <a:gd name="adj" fmla="val 16669"/>
          </a:avLst>
        </a:prstGeom>
      </dsp:spPr>
      <dsp:style>
        <a:lnRef idx="2">
          <a:schemeClr val="lt1"/>
        </a:lnRef>
        <a:fillRef idx="1">
          <a:schemeClr val="accent1"/>
        </a:fillRef>
        <a:effectRef idx="0">
          <a:scrgbClr r="0" g="0" b="0"/>
        </a:effectRef>
        <a:fontRef idx="minor">
          <a:schemeClr val="lt1"/>
        </a:fontRef>
      </dsp:style>
      <dsp:txBody>
        <a:bodyPr lIns="114300" tIns="114300" rIns="114300" bIns="114300" anchor="ctr"/>
        <a:lstStyle>
          <a:lvl1pPr algn="ctr">
            <a:defRPr sz="3000"/>
          </a:lvl1pPr>
          <a:lvl2pPr marL="228600" indent="-228600" algn="ctr">
            <a:defRPr sz="2300"/>
          </a:lvl2pPr>
          <a:lvl3pPr marL="457200" indent="-228600" algn="ctr">
            <a:defRPr sz="2300"/>
          </a:lvl3pPr>
          <a:lvl4pPr marL="685800" indent="-228600" algn="ctr">
            <a:defRPr sz="2300"/>
          </a:lvl4pPr>
          <a:lvl5pPr marL="914400" indent="-228600" algn="ctr">
            <a:defRPr sz="2300"/>
          </a:lvl5pPr>
          <a:lvl6pPr marL="1143000" indent="-228600" algn="ctr">
            <a:defRPr sz="2300"/>
          </a:lvl6pPr>
          <a:lvl7pPr marL="1371600" indent="-228600" algn="ctr">
            <a:defRPr sz="2300"/>
          </a:lvl7pPr>
          <a:lvl8pPr marL="1600200" indent="-228600" algn="ctr">
            <a:defRPr sz="2300"/>
          </a:lvl8pPr>
          <a:lvl9pPr marL="1828800" indent="-228600" algn="ctr">
            <a:defRPr sz="2300"/>
          </a:lvl9pPr>
        </a:lstStyle>
        <a:p>
          <a:pPr lvl="0">
            <a:lnSpc>
              <a:spcPct val="100000"/>
            </a:lnSpc>
            <a:spcBef>
              <a:spcPct val="0"/>
            </a:spcBef>
            <a:spcAft>
              <a:spcPct val="35000"/>
            </a:spcAft>
            <a:buNone/>
          </a:pPr>
          <a:r>
            <a:rPr lang="zh-CN" altLang="en-US"/>
            <a:t>建设方</a:t>
          </a:r>
          <a:endParaRPr lang="zh-CN" altLang="en-US"/>
        </a:p>
      </dsp:txBody>
      <dsp:txXfrm>
        <a:off x="1288721" y="0"/>
        <a:ext cx="1493706" cy="1045546"/>
      </dsp:txXfrm>
    </dsp:sp>
    <dsp:sp modelId="{CF563743-F0CD-43FF-8ED9-181590D5AEC7}">
      <dsp:nvSpPr>
        <dsp:cNvPr id="5" name="矩形 4"/>
        <dsp:cNvSpPr/>
      </dsp:nvSpPr>
      <dsp:spPr bwMode="white">
        <a:xfrm>
          <a:off x="2782427" y="105632"/>
          <a:ext cx="1086379" cy="845056"/>
        </a:xfrm>
        <a:prstGeom prst="rect">
          <a:avLst/>
        </a:prstGeom>
      </dsp:spPr>
      <dsp:style>
        <a:lnRef idx="0">
          <a:schemeClr val="dk1">
            <a:alpha val="0"/>
          </a:schemeClr>
        </a:lnRef>
        <a:fillRef idx="0">
          <a:schemeClr val="lt1">
            <a:alpha val="0"/>
          </a:schemeClr>
        </a:fillRef>
        <a:effectRef idx="0">
          <a:scrgbClr r="0" g="0" b="0"/>
        </a:effectRef>
        <a:fontRef idx="minor"/>
      </dsp:style>
      <dsp:txBody>
        <a:bodyPr lIns="99060" tIns="99060" rIns="99060" bIns="99060" anchor="ctr"/>
        <a:lstStyle>
          <a:lvl1pPr algn="l">
            <a:defRPr sz="26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1">
            <a:lnSpc>
              <a:spcPct val="100000"/>
            </a:lnSpc>
            <a:spcBef>
              <a:spcPct val="0"/>
            </a:spcBef>
            <a:spcAft>
              <a:spcPct val="15000"/>
            </a:spcAft>
            <a:buChar char="•"/>
          </a:pPr>
          <a:r>
            <a:rPr lang="zh-CN" altLang="en-US">
              <a:solidFill>
                <a:schemeClr val="tx1"/>
              </a:solidFill>
            </a:rPr>
            <a:t>商品房</a:t>
          </a:r>
          <a:endParaRPr lang="zh-CN" altLang="en-US">
            <a:solidFill>
              <a:schemeClr val="tx1"/>
            </a:solidFill>
          </a:endParaRPr>
        </a:p>
      </dsp:txBody>
      <dsp:txXfrm>
        <a:off x="2782427" y="105632"/>
        <a:ext cx="1086379" cy="845056"/>
      </dsp:txXfrm>
    </dsp:sp>
    <dsp:sp modelId="{A3E57910-EB90-4850-9A4E-8662A513D003}">
      <dsp:nvSpPr>
        <dsp:cNvPr id="6" name="直角上箭头 5"/>
        <dsp:cNvSpPr/>
      </dsp:nvSpPr>
      <dsp:spPr bwMode="white">
        <a:xfrm rot="5400000">
          <a:off x="2795504" y="2355430"/>
          <a:ext cx="887309" cy="1010170"/>
        </a:xfrm>
        <a:prstGeom prst="bentUpArrow">
          <a:avLst>
            <a:gd name="adj1" fmla="val 32840"/>
            <a:gd name="adj2" fmla="val 25000"/>
            <a:gd name="adj3" fmla="val 35780"/>
          </a:avLst>
        </a:prstGeom>
      </dsp:spPr>
      <dsp:style>
        <a:lnRef idx="2">
          <a:schemeClr val="lt1"/>
        </a:lnRef>
        <a:fillRef idx="1">
          <a:schemeClr val="accent1">
            <a:tint val="50000"/>
          </a:schemeClr>
        </a:fillRef>
        <a:effectRef idx="0">
          <a:scrgbClr r="0" g="0" b="0"/>
        </a:effectRef>
        <a:fontRef idx="minor"/>
      </dsp:style>
      <dsp:txXfrm rot="5400000">
        <a:off x="2795504" y="2355430"/>
        <a:ext cx="887309" cy="1010170"/>
      </dsp:txXfrm>
    </dsp:sp>
    <dsp:sp modelId="{FAF4FC6F-67B2-4C23-BD82-FF5779C49F32}">
      <dsp:nvSpPr>
        <dsp:cNvPr id="7" name="圆角矩形 6"/>
        <dsp:cNvSpPr/>
      </dsp:nvSpPr>
      <dsp:spPr bwMode="white">
        <a:xfrm>
          <a:off x="2550120" y="1309837"/>
          <a:ext cx="1493706" cy="1045546"/>
        </a:xfrm>
        <a:prstGeom prst="roundRect">
          <a:avLst>
            <a:gd name="adj" fmla="val 16669"/>
          </a:avLst>
        </a:prstGeom>
      </dsp:spPr>
      <dsp:style>
        <a:lnRef idx="2">
          <a:schemeClr val="lt1"/>
        </a:lnRef>
        <a:fillRef idx="1">
          <a:schemeClr val="accent1"/>
        </a:fillRef>
        <a:effectRef idx="0">
          <a:scrgbClr r="0" g="0" b="0"/>
        </a:effectRef>
        <a:fontRef idx="minor">
          <a:schemeClr val="lt1"/>
        </a:fontRef>
      </dsp:style>
      <dsp:txBody>
        <a:bodyPr lIns="114300" tIns="114300" rIns="114300" bIns="114300" anchor="ctr"/>
        <a:lstStyle>
          <a:lvl1pPr algn="ctr">
            <a:defRPr sz="3000"/>
          </a:lvl1pPr>
          <a:lvl2pPr marL="228600" indent="-228600" algn="ctr">
            <a:defRPr sz="2300"/>
          </a:lvl2pPr>
          <a:lvl3pPr marL="457200" indent="-228600" algn="ctr">
            <a:defRPr sz="2300"/>
          </a:lvl3pPr>
          <a:lvl4pPr marL="685800" indent="-228600" algn="ctr">
            <a:defRPr sz="2300"/>
          </a:lvl4pPr>
          <a:lvl5pPr marL="914400" indent="-228600" algn="ctr">
            <a:defRPr sz="2300"/>
          </a:lvl5pPr>
          <a:lvl6pPr marL="1143000" indent="-228600" algn="ctr">
            <a:defRPr sz="2300"/>
          </a:lvl6pPr>
          <a:lvl7pPr marL="1371600" indent="-228600" algn="ctr">
            <a:defRPr sz="2300"/>
          </a:lvl7pPr>
          <a:lvl8pPr marL="1600200" indent="-228600" algn="ctr">
            <a:defRPr sz="2300"/>
          </a:lvl8pPr>
          <a:lvl9pPr marL="1828800" indent="-228600" algn="ctr">
            <a:defRPr sz="2300"/>
          </a:lvl9pPr>
        </a:lstStyle>
        <a:p>
          <a:pPr lvl="0">
            <a:lnSpc>
              <a:spcPct val="100000"/>
            </a:lnSpc>
            <a:spcBef>
              <a:spcPct val="0"/>
            </a:spcBef>
            <a:spcAft>
              <a:spcPct val="35000"/>
            </a:spcAft>
            <a:buNone/>
          </a:pPr>
          <a:r>
            <a:rPr lang="zh-CN" altLang="en-US"/>
            <a:t>施工方</a:t>
          </a:r>
          <a:endParaRPr lang="zh-CN" altLang="en-US"/>
        </a:p>
      </dsp:txBody>
      <dsp:txXfrm>
        <a:off x="2550120" y="1309837"/>
        <a:ext cx="1493706" cy="1045546"/>
      </dsp:txXfrm>
    </dsp:sp>
    <dsp:sp modelId="{8F521252-50A6-4EA9-AC51-762FFBA643C9}">
      <dsp:nvSpPr>
        <dsp:cNvPr id="8" name="矩形 7"/>
        <dsp:cNvSpPr/>
      </dsp:nvSpPr>
      <dsp:spPr bwMode="white">
        <a:xfrm>
          <a:off x="4043826" y="1415469"/>
          <a:ext cx="1086379" cy="845056"/>
        </a:xfrm>
        <a:prstGeom prst="rect">
          <a:avLst/>
        </a:prstGeom>
      </dsp:spPr>
      <dsp:style>
        <a:lnRef idx="0">
          <a:schemeClr val="dk1">
            <a:alpha val="0"/>
          </a:schemeClr>
        </a:lnRef>
        <a:fillRef idx="0">
          <a:schemeClr val="lt1">
            <a:alpha val="0"/>
          </a:schemeClr>
        </a:fillRef>
        <a:effectRef idx="0">
          <a:scrgbClr r="0" g="0" b="0"/>
        </a:effectRef>
        <a:fontRef idx="minor"/>
      </dsp:style>
      <dsp:txBody>
        <a:bodyPr lIns="99060" tIns="99060" rIns="99060" bIns="99060" anchor="ctr"/>
        <a:lstStyle>
          <a:lvl1pPr algn="l">
            <a:defRPr sz="26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1">
            <a:lnSpc>
              <a:spcPct val="100000"/>
            </a:lnSpc>
            <a:spcBef>
              <a:spcPct val="0"/>
            </a:spcBef>
            <a:spcAft>
              <a:spcPct val="15000"/>
            </a:spcAft>
            <a:buChar char="•"/>
          </a:pPr>
          <a:r>
            <a:rPr lang="zh-CN" altLang="en-US">
              <a:solidFill>
                <a:schemeClr val="tx1"/>
              </a:solidFill>
            </a:rPr>
            <a:t>债权人</a:t>
          </a:r>
          <a:endParaRPr lang="zh-CN" altLang="en-US">
            <a:solidFill>
              <a:schemeClr val="tx1"/>
            </a:solidFill>
          </a:endParaRPr>
        </a:p>
      </dsp:txBody>
      <dsp:txXfrm>
        <a:off x="4043826" y="1415469"/>
        <a:ext cx="1086379" cy="845056"/>
      </dsp:txXfrm>
    </dsp:sp>
    <dsp:sp modelId="{54F8B79A-809C-4F22-B417-84B1257C574F}">
      <dsp:nvSpPr>
        <dsp:cNvPr id="9" name="圆角矩形 8"/>
        <dsp:cNvSpPr/>
      </dsp:nvSpPr>
      <dsp:spPr bwMode="white">
        <a:xfrm>
          <a:off x="3811518" y="2619674"/>
          <a:ext cx="1493706" cy="1045546"/>
        </a:xfrm>
        <a:prstGeom prst="roundRect">
          <a:avLst>
            <a:gd name="adj" fmla="val 16669"/>
          </a:avLst>
        </a:prstGeom>
      </dsp:spPr>
      <dsp:style>
        <a:lnRef idx="2">
          <a:schemeClr val="lt1"/>
        </a:lnRef>
        <a:fillRef idx="1">
          <a:schemeClr val="accent1"/>
        </a:fillRef>
        <a:effectRef idx="0">
          <a:scrgbClr r="0" g="0" b="0"/>
        </a:effectRef>
        <a:fontRef idx="minor">
          <a:schemeClr val="lt1"/>
        </a:fontRef>
      </dsp:style>
      <dsp:txBody>
        <a:bodyPr lIns="114300" tIns="114300" rIns="114300" bIns="114300" anchor="ctr"/>
        <a:lstStyle>
          <a:lvl1pPr algn="ctr">
            <a:defRPr sz="3000"/>
          </a:lvl1pPr>
          <a:lvl2pPr marL="228600" indent="-228600" algn="ctr">
            <a:defRPr sz="2300"/>
          </a:lvl2pPr>
          <a:lvl3pPr marL="457200" indent="-228600" algn="ctr">
            <a:defRPr sz="2300"/>
          </a:lvl3pPr>
          <a:lvl4pPr marL="685800" indent="-228600" algn="ctr">
            <a:defRPr sz="2300"/>
          </a:lvl4pPr>
          <a:lvl5pPr marL="914400" indent="-228600" algn="ctr">
            <a:defRPr sz="2300"/>
          </a:lvl5pPr>
          <a:lvl6pPr marL="1143000" indent="-228600" algn="ctr">
            <a:defRPr sz="2300"/>
          </a:lvl6pPr>
          <a:lvl7pPr marL="1371600" indent="-228600" algn="ctr">
            <a:defRPr sz="2300"/>
          </a:lvl7pPr>
          <a:lvl8pPr marL="1600200" indent="-228600" algn="ctr">
            <a:defRPr sz="2300"/>
          </a:lvl8pPr>
          <a:lvl9pPr marL="1828800" indent="-228600" algn="ctr">
            <a:defRPr sz="2300"/>
          </a:lvl9pPr>
        </a:lstStyle>
        <a:p>
          <a:pPr lvl="0">
            <a:lnSpc>
              <a:spcPct val="100000"/>
            </a:lnSpc>
            <a:spcBef>
              <a:spcPct val="0"/>
            </a:spcBef>
            <a:spcAft>
              <a:spcPct val="35000"/>
            </a:spcAft>
            <a:buNone/>
          </a:pPr>
          <a:r>
            <a:rPr lang="zh-CN" altLang="en-US"/>
            <a:t>包工头</a:t>
          </a:r>
          <a:endParaRPr lang="zh-CN" altLang="en-US"/>
        </a:p>
      </dsp:txBody>
      <dsp:txXfrm>
        <a:off x="3811518" y="2619674"/>
        <a:ext cx="1493706" cy="1045546"/>
      </dsp:txXfrm>
    </dsp:sp>
    <dsp:sp modelId="{77AE5A4C-F18E-45E4-8C28-51A262A9F8A9}">
      <dsp:nvSpPr>
        <dsp:cNvPr id="10" name="矩形 9"/>
        <dsp:cNvSpPr/>
      </dsp:nvSpPr>
      <dsp:spPr bwMode="white">
        <a:xfrm>
          <a:off x="5305224" y="2725306"/>
          <a:ext cx="1086379" cy="845056"/>
        </a:xfrm>
        <a:prstGeom prst="rect">
          <a:avLst/>
        </a:prstGeom>
      </dsp:spPr>
      <dsp:style>
        <a:lnRef idx="0">
          <a:schemeClr val="dk1">
            <a:alpha val="0"/>
          </a:schemeClr>
        </a:lnRef>
        <a:fillRef idx="0">
          <a:schemeClr val="lt1">
            <a:alpha val="0"/>
          </a:schemeClr>
        </a:fillRef>
        <a:effectRef idx="0">
          <a:scrgbClr r="0" g="0" b="0"/>
        </a:effectRef>
        <a:fontRef idx="minor"/>
      </dsp:style>
      <dsp:txBody>
        <a:bodyPr lIns="121920" tIns="121920" rIns="121920" bIns="121920" anchor="ctr"/>
        <a:lstStyle>
          <a:lvl1pPr algn="l">
            <a:defRPr sz="3200"/>
          </a:lvl1pPr>
          <a:lvl2pPr marL="228600" indent="-228600" algn="l">
            <a:defRPr sz="2400"/>
          </a:lvl2pPr>
          <a:lvl3pPr marL="457200" indent="-228600" algn="l">
            <a:defRPr sz="2400"/>
          </a:lvl3pPr>
          <a:lvl4pPr marL="685800" indent="-228600" algn="l">
            <a:defRPr sz="2400"/>
          </a:lvl4pPr>
          <a:lvl5pPr marL="914400" indent="-228600" algn="l">
            <a:defRPr sz="2400"/>
          </a:lvl5pPr>
          <a:lvl6pPr marL="1143000" indent="-228600" algn="l">
            <a:defRPr sz="2400"/>
          </a:lvl6pPr>
          <a:lvl7pPr marL="1371600" indent="-228600" algn="l">
            <a:defRPr sz="2400"/>
          </a:lvl7pPr>
          <a:lvl8pPr marL="1600200" indent="-228600" algn="l">
            <a:defRPr sz="2400"/>
          </a:lvl8pPr>
          <a:lvl9pPr marL="1828800" indent="-228600" algn="l">
            <a:defRPr sz="2400"/>
          </a:lvl9pPr>
        </a:lstStyle>
        <a:p>
          <a:pPr lvl="1">
            <a:lnSpc>
              <a:spcPct val="100000"/>
            </a:lnSpc>
            <a:spcBef>
              <a:spcPct val="0"/>
            </a:spcBef>
            <a:spcAft>
              <a:spcPct val="15000"/>
            </a:spcAft>
            <a:buChar char="•"/>
          </a:pPr>
          <a:r>
            <a:rPr lang="zh-CN" altLang="en-US">
              <a:solidFill>
                <a:schemeClr val="tx1"/>
              </a:solidFill>
            </a:rPr>
            <a:t>购买</a:t>
          </a:r>
          <a:endParaRPr lang="zh-CN" altLang="en-US">
            <a:solidFill>
              <a:schemeClr val="tx1"/>
            </a:solidFill>
          </a:endParaRPr>
        </a:p>
      </dsp:txBody>
      <dsp:txXfrm>
        <a:off x="5305224" y="2725306"/>
        <a:ext cx="1086379" cy="845056"/>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rSet qsTypeId="urn:microsoft.com/office/officeart/2005/8/quickstyle/simple5"/>
        </dgm:pt>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bkpt" val="fixed"/>
          <dgm:param type="bkPtFixedVal" val="1"/>
          <dgm:param type="off" val="off"/>
          <dgm:param type="grDir" val="tL"/>
          <dgm:param type="flowDir" val="row"/>
        </dgm:alg>
      </dgm:if>
      <dgm:else name="Name2">
        <dgm:alg type="snake">
          <dgm:param type="bkpt" val="fixed"/>
          <dgm:param type="bkPtFixedVal" val="1"/>
          <dgm:param type="off" val="off"/>
          <dgm:param type="grDir" val="tR"/>
          <dgm:param type="flowDir" val="row"/>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type="bentUpArrow" r:blip="" rot="90">
                    <dgm:adjLst>
                      <dgm:adj idx="1" val="0.3284"/>
                      <dgm:adj idx="2" val="0.25"/>
                      <dgm:adj idx="3" val="0.3578"/>
                    </dgm:adjLst>
                  </dgm:shape>
                </dgm:if>
                <dgm:else name="Name13">
                  <dgm:shape xmlns:r="http://schemas.openxmlformats.org/officeDocument/2006/relationships" type="bentArrow" r:blip="" rot="180">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parTxLTRAlign" val="l"/>
                    <dgm:param type="stBulletLvl" val="1"/>
                    <dgm:param type="txAnchorVertCh" val="mid"/>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parTxLTRAlign" val="l"/>
                <dgm:param type="stBulletLvl" val="1"/>
                <dgm:param type="txAnchorVertCh" val="mid"/>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13" name=""/>
        <p:cNvGrpSpPr/>
        <p:nvPr/>
      </p:nvGrpSpPr>
      <p:grpSpPr>
        <a:xfrm>
          <a:off x="0" y="0"/>
          <a:ext cx="0" cy="0"/>
          <a:chOff x="0" y="0"/>
          <a:chExt cx="0" cy="0"/>
        </a:xfrm>
      </p:grpSpPr>
      <p:sp>
        <p:nvSpPr>
          <p:cNvPr id="1048779" name="Rectangle 2"/>
          <p:cNvSpPr>
            <a:spLocks noGrp="1" noChangeArrowheads="1"/>
          </p:cNvSpPr>
          <p:nvPr>
            <p:ph type="hdr" sz="quarter"/>
          </p:nvPr>
        </p:nvSpPr>
        <p:spPr bwMode="auto">
          <a:xfrm>
            <a:off x="2" y="1"/>
            <a:ext cx="3076575" cy="512763"/>
          </a:xfrm>
          <a:prstGeom prst="rect"/>
          <a:noFill/>
          <a:ln w="9525">
            <a:noFill/>
            <a:miter lim="800000"/>
          </a:ln>
          <a:effectLst/>
        </p:spPr>
        <p:txBody>
          <a:bodyPr anchor="t" anchorCtr="0" bIns="45745" compatLnSpc="1" lIns="91492" numCol="1" rIns="91492" tIns="45745" vert="horz" wrap="square"/>
          <a:lstStyle>
            <a:lvl1pPr algn="l">
              <a:defRPr sz="1100"/>
            </a:lvl1pPr>
          </a:lstStyle>
          <a:p>
            <a:endParaRPr lang="en-US"/>
          </a:p>
        </p:txBody>
      </p:sp>
      <p:sp>
        <p:nvSpPr>
          <p:cNvPr id="1048780" name="Rectangle 3"/>
          <p:cNvSpPr>
            <a:spLocks noGrp="1" noChangeArrowheads="1"/>
          </p:cNvSpPr>
          <p:nvPr>
            <p:ph type="dt" idx="1"/>
          </p:nvPr>
        </p:nvSpPr>
        <p:spPr bwMode="auto">
          <a:xfrm>
            <a:off x="4021139" y="1"/>
            <a:ext cx="3076575" cy="512763"/>
          </a:xfrm>
          <a:prstGeom prst="rect"/>
          <a:noFill/>
          <a:ln w="9525">
            <a:noFill/>
            <a:miter lim="800000"/>
          </a:ln>
          <a:effectLst/>
        </p:spPr>
        <p:txBody>
          <a:bodyPr anchor="t" anchorCtr="0" bIns="45745" compatLnSpc="1" lIns="91492" numCol="1" rIns="91492" tIns="45745" vert="horz" wrap="square"/>
          <a:lstStyle>
            <a:lvl1pPr algn="r">
              <a:defRPr sz="1100"/>
            </a:lvl1pPr>
          </a:lstStyle>
          <a:p>
            <a:endParaRPr lang="en-US"/>
          </a:p>
        </p:txBody>
      </p:sp>
      <p:sp>
        <p:nvSpPr>
          <p:cNvPr id="1048781"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ln>
          <a:effectLst/>
        </p:spPr>
      </p:sp>
      <p:sp>
        <p:nvSpPr>
          <p:cNvPr id="1048782" name="Rectangle 5"/>
          <p:cNvSpPr>
            <a:spLocks noGrp="1" noChangeArrowheads="1"/>
          </p:cNvSpPr>
          <p:nvPr>
            <p:ph type="body" sz="quarter" idx="3"/>
          </p:nvPr>
        </p:nvSpPr>
        <p:spPr bwMode="auto">
          <a:xfrm>
            <a:off x="709614" y="4862514"/>
            <a:ext cx="5680075" cy="4605337"/>
          </a:xfrm>
          <a:prstGeom prst="rect"/>
          <a:noFill/>
          <a:ln w="9525">
            <a:noFill/>
            <a:miter lim="800000"/>
          </a:ln>
          <a:effectLst/>
        </p:spPr>
        <p:txBody>
          <a:bodyPr anchor="t" anchorCtr="0" bIns="45745" compatLnSpc="1" lIns="91492" numCol="1" rIns="91492" tIns="45745" vert="horz" wrap="squar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smtClean="0"/>
          </a:p>
        </p:txBody>
      </p:sp>
      <p:sp>
        <p:nvSpPr>
          <p:cNvPr id="1048783" name="Rectangle 6"/>
          <p:cNvSpPr>
            <a:spLocks noGrp="1" noChangeArrowheads="1"/>
          </p:cNvSpPr>
          <p:nvPr>
            <p:ph type="ftr" sz="quarter" idx="4"/>
          </p:nvPr>
        </p:nvSpPr>
        <p:spPr bwMode="auto">
          <a:xfrm>
            <a:off x="2" y="9720264"/>
            <a:ext cx="3076575" cy="512762"/>
          </a:xfrm>
          <a:prstGeom prst="rect"/>
          <a:noFill/>
          <a:ln w="9525">
            <a:noFill/>
            <a:miter lim="800000"/>
          </a:ln>
          <a:effectLst/>
        </p:spPr>
        <p:txBody>
          <a:bodyPr anchor="b" anchorCtr="0" bIns="45745" compatLnSpc="1" lIns="91492" numCol="1" rIns="91492" tIns="45745" vert="horz" wrap="square"/>
          <a:lstStyle>
            <a:lvl1pPr algn="l">
              <a:defRPr sz="1100"/>
            </a:lvl1pPr>
          </a:lstStyle>
          <a:p>
            <a:endParaRPr lang="en-US"/>
          </a:p>
        </p:txBody>
      </p:sp>
      <p:sp>
        <p:nvSpPr>
          <p:cNvPr id="1048784" name="Rectangle 7"/>
          <p:cNvSpPr>
            <a:spLocks noGrp="1" noChangeArrowheads="1"/>
          </p:cNvSpPr>
          <p:nvPr>
            <p:ph type="sldNum" sz="quarter" idx="5"/>
          </p:nvPr>
        </p:nvSpPr>
        <p:spPr bwMode="auto">
          <a:xfrm>
            <a:off x="4021139" y="9720264"/>
            <a:ext cx="3076575" cy="512762"/>
          </a:xfrm>
          <a:prstGeom prst="rect"/>
          <a:noFill/>
          <a:ln w="9525">
            <a:noFill/>
            <a:miter lim="800000"/>
          </a:ln>
          <a:effectLst/>
        </p:spPr>
        <p:txBody>
          <a:bodyPr anchor="b" anchorCtr="0" bIns="45745" compatLnSpc="1" lIns="91492" numCol="1" rIns="91492" tIns="45745" vert="horz" wrap="square"/>
          <a:lstStyle>
            <a:lvl1pPr algn="r">
              <a:defRPr sz="1100"/>
            </a:lvl1pPr>
          </a:lstStyle>
          <a:p>
            <a:fld id="{A9A0EA98-5831-4853-B862-C702E6EB345C}" type="slidenum">
              <a:rPr lang="en-US"/>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panose="020B0604020202020204" pitchFamily="34" charset="0"/>
        <a:ea typeface="+mn-ea"/>
        <a:cs typeface="+mn-cs"/>
      </a:defRPr>
    </a:lvl1pPr>
    <a:lvl2pPr algn="l" fontAlgn="base" marL="457200" rtl="0">
      <a:spcBef>
        <a:spcPct val="30000"/>
      </a:spcBef>
      <a:spcAft>
        <a:spcPct val="0"/>
      </a:spcAft>
      <a:defRPr sz="1200" kern="1200">
        <a:solidFill>
          <a:schemeClr val="tx1"/>
        </a:solidFill>
        <a:latin typeface="Arial" panose="020B0604020202020204" pitchFamily="34" charset="0"/>
        <a:ea typeface="+mn-ea"/>
        <a:cs typeface="+mn-cs"/>
      </a:defRPr>
    </a:lvl2pPr>
    <a:lvl3pPr algn="l" fontAlgn="base" marL="914400" rtl="0">
      <a:spcBef>
        <a:spcPct val="30000"/>
      </a:spcBef>
      <a:spcAft>
        <a:spcPct val="0"/>
      </a:spcAft>
      <a:defRPr sz="1200" kern="1200">
        <a:solidFill>
          <a:schemeClr val="tx1"/>
        </a:solidFill>
        <a:latin typeface="Arial" panose="020B0604020202020204" pitchFamily="34" charset="0"/>
        <a:ea typeface="+mn-ea"/>
        <a:cs typeface="+mn-cs"/>
      </a:defRPr>
    </a:lvl3pPr>
    <a:lvl4pPr algn="l" fontAlgn="base" marL="1371600" rtl="0">
      <a:spcBef>
        <a:spcPct val="30000"/>
      </a:spcBef>
      <a:spcAft>
        <a:spcPct val="0"/>
      </a:spcAft>
      <a:defRPr sz="1200" kern="1200">
        <a:solidFill>
          <a:schemeClr val="tx1"/>
        </a:solidFill>
        <a:latin typeface="Arial" panose="020B0604020202020204" pitchFamily="34" charset="0"/>
        <a:ea typeface="+mn-ea"/>
        <a:cs typeface="+mn-cs"/>
      </a:defRPr>
    </a:lvl4pPr>
    <a:lvl5pPr algn="l" fontAlgn="base" marL="1828800" rtl="0">
      <a:spcBef>
        <a:spcPct val="30000"/>
      </a:spcBef>
      <a:spcAft>
        <a:spcPct val="0"/>
      </a:spcAft>
      <a:defRPr sz="1200" kern="1200">
        <a:solidFill>
          <a:schemeClr val="tx1"/>
        </a:solidFill>
        <a:latin typeface="Arial" panose="020B0604020202020204" pitchFamily="34"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gif"/><Relationship Id="rId4" Type="http://schemas.openxmlformats.org/officeDocument/2006/relationships/themeOverride" Target="../theme/themeOverride1.xml"/><Relationship Id="rId5"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gif"/><Relationship Id="rId4" Type="http://schemas.openxmlformats.org/officeDocument/2006/relationships/themeOverride" Target="../theme/themeOverride2.xml"/><Relationship Id="rId5"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p:bg bwMode="white">
      <p:bgPr>
        <a:solidFill>
          <a:schemeClr val="lt1"/>
        </a:solidFill>
        <a:effectLst/>
      </p:bgPr>
    </p:bg>
    <p:spTree>
      <p:nvGrpSpPr>
        <p:cNvPr id="66" name=""/>
        <p:cNvGrpSpPr/>
        <p:nvPr/>
      </p:nvGrpSpPr>
      <p:grpSpPr>
        <a:xfrm rot="0">
          <a:off x="0" y="0"/>
          <a:ext cx="0" cy="0"/>
          <a:chOff x="0" y="0"/>
          <a:chExt cx="0" cy="0"/>
        </a:xfrm>
      </p:grpSpPr>
      <p:pic>
        <p:nvPicPr>
          <p:cNvPr id="2097159" name="图片 2097153"/>
          <p:cNvPicPr>
            <a:picLocks/>
          </p:cNvPicPr>
          <p:nvPr/>
        </p:nvPicPr>
        <p:blipFill>
          <a:blip xmlns:r="http://schemas.openxmlformats.org/officeDocument/2006/relationships" r:embed="rId1"/>
          <a:srcRect/>
          <a:stretch>
            <a:fillRect/>
          </a:stretch>
        </p:blipFill>
        <p:spPr>
          <a:xfrm>
            <a:off x="0" y="0"/>
            <a:ext cx="9144000" cy="6858000"/>
          </a:xfrm>
          <a:prstGeom prst="rect"/>
          <a:noFill/>
          <a:ln>
            <a:noFill/>
          </a:ln>
        </p:spPr>
      </p:pic>
      <p:pic>
        <p:nvPicPr>
          <p:cNvPr id="2097160" name="图片 2097154"/>
          <p:cNvPicPr>
            <a:picLocks/>
          </p:cNvPicPr>
          <p:nvPr/>
        </p:nvPicPr>
        <p:blipFill>
          <a:blip xmlns:r="http://schemas.openxmlformats.org/officeDocument/2006/relationships" r:embed="rId2"/>
          <a:srcRect/>
          <a:stretch>
            <a:fillRect/>
          </a:stretch>
        </p:blipFill>
        <p:spPr>
          <a:xfrm>
            <a:off x="0" y="0"/>
            <a:ext cx="9144000" cy="3517900"/>
          </a:xfrm>
          <a:prstGeom prst="rect"/>
          <a:noFill/>
          <a:ln>
            <a:noFill/>
          </a:ln>
        </p:spPr>
      </p:pic>
      <p:grpSp>
        <p:nvGrpSpPr>
          <p:cNvPr id="67" name="组合 13"/>
          <p:cNvGrpSpPr/>
          <p:nvPr/>
        </p:nvGrpSpPr>
        <p:grpSpPr>
          <a:xfrm rot="0">
            <a:off x="0" y="1747837"/>
            <a:ext cx="9144000" cy="3360737"/>
            <a:chOff x="0" y="1032"/>
            <a:chExt cx="6246" cy="2310"/>
          </a:xfrm>
        </p:grpSpPr>
        <p:sp>
          <p:nvSpPr>
            <p:cNvPr id="1048616" name="矩形 1048584"/>
            <p:cNvSpPr/>
            <p:nvPr/>
          </p:nvSpPr>
          <p:spPr>
            <a:xfrm>
              <a:off x="0" y="1050"/>
              <a:ext cx="6240" cy="2220"/>
            </a:xfrm>
            <a:prstGeom prst="rect"/>
            <a:solidFill>
              <a:srgbClr val="FFFFFF"/>
            </a:solidFill>
            <a:ln>
              <a:noFill/>
            </a:ln>
          </p:spPr>
        </p:sp>
        <p:sp>
          <p:nvSpPr>
            <p:cNvPr id="1048617" name="矩形 1048585"/>
            <p:cNvSpPr/>
            <p:nvPr/>
          </p:nvSpPr>
          <p:spPr>
            <a:xfrm>
              <a:off x="0" y="1044"/>
              <a:ext cx="6240" cy="90"/>
            </a:xfrm>
            <a:prstGeom prst="rect"/>
            <a:solidFill>
              <a:srgbClr val="143970"/>
            </a:solidFill>
            <a:ln>
              <a:noFill/>
            </a:ln>
          </p:spPr>
        </p:sp>
        <p:sp>
          <p:nvSpPr>
            <p:cNvPr id="1048618" name="矩形 1048586"/>
            <p:cNvSpPr/>
            <p:nvPr/>
          </p:nvSpPr>
          <p:spPr>
            <a:xfrm>
              <a:off x="0" y="3264"/>
              <a:ext cx="6246" cy="78"/>
            </a:xfrm>
            <a:prstGeom prst="rect"/>
            <a:solidFill>
              <a:srgbClr val="143970"/>
            </a:solidFill>
            <a:ln>
              <a:noFill/>
            </a:ln>
          </p:spPr>
        </p:sp>
        <p:sp>
          <p:nvSpPr>
            <p:cNvPr id="1048619" name="矩形 1048587"/>
            <p:cNvSpPr/>
            <p:nvPr/>
          </p:nvSpPr>
          <p:spPr>
            <a:xfrm>
              <a:off x="0" y="1032"/>
              <a:ext cx="6240" cy="12"/>
            </a:xfrm>
            <a:prstGeom prst="rect"/>
            <a:solidFill>
              <a:srgbClr val="FF9F00"/>
            </a:solidFill>
            <a:ln>
              <a:noFill/>
            </a:ln>
          </p:spPr>
        </p:sp>
      </p:grpSp>
      <p:sp>
        <p:nvSpPr>
          <p:cNvPr id="1048620" name="标题 1048588"/>
          <p:cNvSpPr/>
          <p:nvPr>
            <p:ph type="ctrTitle" hasCustomPrompt="1"/>
          </p:nvPr>
        </p:nvSpPr>
        <p:spPr>
          <a:xfrm>
            <a:off x="666750" y="2495550"/>
            <a:ext cx="7772400" cy="1143000"/>
          </a:xfrm>
          <a:prstGeom prst="rect"/>
          <a:noFill/>
          <a:ln>
            <a:noFill/>
          </a:ln>
        </p:spPr>
        <p:txBody>
          <a:bodyPr anchor="ctr" bIns="45720" lIns="91440" rIns="91440" tIns="45720" vert="horz"/>
          <a:lstStyle>
            <a:lvl1pPr algn="ctr">
              <a:defRPr sz="4400">
                <a:solidFill>
                  <a:schemeClr val="dk1"/>
                </a:solidFill>
                <a:latin typeface="-윤체B" pitchFamily="18" charset="-127"/>
                <a:ea typeface="-윤체B" pitchFamily="18" charset="-127"/>
              </a:defRPr>
            </a:lvl1pPr>
          </a:lstStyle>
          <a:p>
            <a:pPr lvl="0"/>
            <a:r>
              <a:rPr altLang="en-US" lang="ko-KR"/>
              <a:t>마스터 제목 스타일 편집</a:t>
            </a:r>
            <a:endParaRPr altLang="en-US" lang="ko-KR"/>
          </a:p>
        </p:txBody>
      </p:sp>
      <p:sp>
        <p:nvSpPr>
          <p:cNvPr id="1048621" name="副标题 1048589"/>
          <p:cNvSpPr/>
          <p:nvPr>
            <p:ph type="subTitle" idx="1" hasCustomPrompt="1"/>
          </p:nvPr>
        </p:nvSpPr>
        <p:spPr>
          <a:xfrm>
            <a:off x="1452562" y="4498975"/>
            <a:ext cx="6400800" cy="893762"/>
          </a:xfrm>
          <a:prstGeom prst="rect"/>
          <a:noFill/>
          <a:ln>
            <a:noFill/>
          </a:ln>
        </p:spPr>
        <p:txBody>
          <a:bodyPr anchor="t" bIns="45720" lIns="91440" rIns="91440" tIns="45720" vert="horz"/>
          <a:lstStyle>
            <a:lvl1pPr algn="ctr" marL="0">
              <a:buFontTx/>
              <a:buNone/>
              <a:defRPr sz="2000">
                <a:solidFill>
                  <a:srgbClr val="063A5E"/>
                </a:solidFill>
                <a:latin typeface="-윤체M" pitchFamily="18" charset="-127"/>
                <a:ea typeface="-윤체M" pitchFamily="18" charset="-127"/>
              </a:defRPr>
            </a:lvl1pPr>
            <a:lvl2pPr algn="ctr" marL="457200">
              <a:buFontTx/>
              <a:buNone/>
              <a:defRPr sz="2000">
                <a:solidFill>
                  <a:srgbClr val="063A5E"/>
                </a:solidFill>
                <a:latin typeface="-윤체M" pitchFamily="18" charset="-127"/>
                <a:ea typeface="-윤체M" pitchFamily="18" charset="-127"/>
              </a:defRPr>
            </a:lvl2pPr>
            <a:lvl3pPr algn="ctr" marL="914400">
              <a:buFontTx/>
              <a:buNone/>
              <a:defRPr sz="2000">
                <a:solidFill>
                  <a:srgbClr val="063A5E"/>
                </a:solidFill>
                <a:latin typeface="-윤체M" pitchFamily="18" charset="-127"/>
                <a:ea typeface="-윤체M" pitchFamily="18" charset="-127"/>
              </a:defRPr>
            </a:lvl3pPr>
            <a:lvl4pPr algn="ctr" marL="1371600">
              <a:buFontTx/>
              <a:buNone/>
              <a:defRPr sz="2000">
                <a:solidFill>
                  <a:srgbClr val="063A5E"/>
                </a:solidFill>
                <a:latin typeface="-윤체M" pitchFamily="18" charset="-127"/>
                <a:ea typeface="-윤체M" pitchFamily="18" charset="-127"/>
              </a:defRPr>
            </a:lvl4pPr>
            <a:lvl5pPr algn="ctr" marL="1828800">
              <a:buFontTx/>
              <a:buNone/>
              <a:defRPr sz="2000">
                <a:solidFill>
                  <a:srgbClr val="063A5E"/>
                </a:solidFill>
                <a:latin typeface="-윤체M" pitchFamily="18" charset="-127"/>
                <a:ea typeface="-윤체M" pitchFamily="18" charset="-127"/>
              </a:defRPr>
            </a:lvl5pPr>
          </a:lstStyle>
          <a:p>
            <a:pPr lvl="0"/>
            <a:r>
              <a:rPr altLang="en-US" lang="ko-KR"/>
              <a:t>마스터 부제목 스타일 편집</a:t>
            </a:r>
            <a:endParaRPr altLang="en-US" lang="ko-KR"/>
          </a:p>
        </p:txBody>
      </p:sp>
      <p:sp>
        <p:nvSpPr>
          <p:cNvPr id="1048622" name="日期占位符 1048590"/>
          <p:cNvSpPr/>
          <p:nvPr>
            <p:ph type="dt" sz="half" idx="2"/>
          </p:nvPr>
        </p:nvSpPr>
        <p:spPr>
          <a:xfrm>
            <a:off x="685800" y="6248400"/>
            <a:ext cx="1905000" cy="457200"/>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623" name="页脚占位符 1048591"/>
          <p:cNvSpPr/>
          <p:nvPr>
            <p:ph type="ftr" sz="quarter" idx="3"/>
          </p:nvPr>
        </p:nvSpPr>
        <p:spPr>
          <a:xfrm>
            <a:off x="3124200" y="6248400"/>
            <a:ext cx="2895600" cy="457200"/>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
        <p:nvSpPr>
          <p:cNvPr id="1048624" name="灯片编号占位符 1048592"/>
          <p:cNvSpPr/>
          <p:nvPr>
            <p:ph type="sldNum" sz="quarter" idx="4"/>
          </p:nvPr>
        </p:nvSpPr>
        <p:spPr>
          <a:xfrm>
            <a:off x="6553200" y="6248400"/>
            <a:ext cx="1905000" cy="457200"/>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pic>
        <p:nvPicPr>
          <p:cNvPr id="2097161" name="图片 2097155"/>
          <p:cNvPicPr>
            <a:picLocks/>
          </p:cNvPicPr>
          <p:nvPr/>
        </p:nvPicPr>
        <p:blipFill>
          <a:blip xmlns:r="http://schemas.openxmlformats.org/officeDocument/2006/relationships" r:embed="rId3">
            <a:lum bright="20000" contrast="50000"/>
          </a:blip>
          <a:srcRect/>
          <a:stretch>
            <a:fillRect/>
          </a:stretch>
        </p:blipFill>
        <p:spPr>
          <a:xfrm>
            <a:off x="3638550" y="3227387"/>
            <a:ext cx="1779587" cy="1335087"/>
          </a:xfrm>
          <a:prstGeom prst="rect"/>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标题和竖排文字">
    <p:spTree>
      <p:nvGrpSpPr>
        <p:cNvPr id="107" name=""/>
        <p:cNvGrpSpPr/>
        <p:nvPr/>
      </p:nvGrpSpPr>
      <p:grpSpPr>
        <a:xfrm>
          <a:off x="0" y="0"/>
          <a:ext cx="0" cy="0"/>
          <a:chOff x="0" y="0"/>
          <a:chExt cx="0" cy="0"/>
        </a:xfrm>
      </p:grpSpPr>
      <p:sp>
        <p:nvSpPr>
          <p:cNvPr id="1048746" name="Title 1"/>
          <p:cNvSpPr>
            <a:spLocks noGrp="1"/>
          </p:cNvSpPr>
          <p:nvPr>
            <p:ph type="title"/>
          </p:nvPr>
        </p:nvSpPr>
        <p:spPr/>
        <p:txBody>
          <a:bodyPr/>
          <a:p>
            <a:r>
              <a:rPr altLang="zh-CN" lang="en-US" smtClean="0"/>
              <a:t>单击此处编辑母版标题样式</a:t>
            </a:r>
            <a:endParaRPr altLang="en-US" lang="zh-CN"/>
          </a:p>
        </p:txBody>
      </p:sp>
      <p:sp>
        <p:nvSpPr>
          <p:cNvPr id="1048747" name="Vertical Text Placeholder 2"/>
          <p:cNvSpPr>
            <a:spLocks noGrp="1"/>
          </p:cNvSpPr>
          <p:nvPr>
            <p:ph type="body" orient="vert" idx="1"/>
          </p:nvPr>
        </p:nvSpPr>
        <p:spPr/>
        <p:txBody>
          <a:bodyPr vert="eaVert"/>
          <a:p>
            <a:pPr lvl="0"/>
            <a:r>
              <a:rPr altLang="zh-CN" lang="en-US" smtClean="0"/>
              <a:t>单击此处编辑母版文本样式</a:t>
            </a:r>
            <a:endParaRPr altLang="zh-CN" lang="en-US" smtClean="0"/>
          </a:p>
          <a:p>
            <a:pPr lvl="1"/>
            <a:r>
              <a:rPr altLang="zh-CN" lang="en-US" smtClean="0"/>
              <a:t>第二级</a:t>
            </a:r>
            <a:endParaRPr altLang="zh-CN" lang="en-US" smtClean="0"/>
          </a:p>
          <a:p>
            <a:pPr lvl="2"/>
            <a:r>
              <a:rPr altLang="zh-CN" lang="en-US" smtClean="0"/>
              <a:t>第三级</a:t>
            </a:r>
            <a:endParaRPr altLang="zh-CN" lang="en-US" smtClean="0"/>
          </a:p>
          <a:p>
            <a:pPr lvl="3"/>
            <a:r>
              <a:rPr altLang="zh-CN" lang="en-US" smtClean="0"/>
              <a:t>第四级</a:t>
            </a:r>
            <a:endParaRPr altLang="zh-CN" lang="en-US" smtClean="0"/>
          </a:p>
          <a:p>
            <a:pPr lvl="4"/>
            <a:r>
              <a:rPr altLang="zh-CN" lang="en-US" smtClean="0"/>
              <a:t>第五级</a:t>
            </a:r>
            <a:endParaRPr altLang="zh-CN" lang="en-US" smtClean="0"/>
          </a:p>
        </p:txBody>
      </p:sp>
      <p:sp>
        <p:nvSpPr>
          <p:cNvPr id="1048748" name="日期占位符 1048581"/>
          <p:cNvSpPr/>
          <p:nvPr>
            <p:ph type="dt" sz="half" idx="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749"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750"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垂直排列标题与文本">
    <p:spTree>
      <p:nvGrpSpPr>
        <p:cNvPr id="105" name=""/>
        <p:cNvGrpSpPr/>
        <p:nvPr/>
      </p:nvGrpSpPr>
      <p:grpSpPr>
        <a:xfrm>
          <a:off x="0" y="0"/>
          <a:ext cx="0" cy="0"/>
          <a:chOff x="0" y="0"/>
          <a:chExt cx="0" cy="0"/>
        </a:xfrm>
      </p:grpSpPr>
      <p:sp>
        <p:nvSpPr>
          <p:cNvPr id="1048735" name="Vertical Title 1"/>
          <p:cNvSpPr>
            <a:spLocks noGrp="1"/>
          </p:cNvSpPr>
          <p:nvPr>
            <p:ph type="title" orient="vert"/>
          </p:nvPr>
        </p:nvSpPr>
        <p:spPr>
          <a:xfrm>
            <a:off x="6543675" y="365125"/>
            <a:ext cx="1971675" cy="5811838"/>
          </a:xfrm>
        </p:spPr>
        <p:txBody>
          <a:bodyPr vert="eaVert"/>
          <a:p>
            <a:r>
              <a:rPr altLang="zh-CN" lang="en-US" smtClean="0"/>
              <a:t>单击此处编辑母版标题样式</a:t>
            </a:r>
            <a:endParaRPr altLang="en-US" lang="zh-CN"/>
          </a:p>
        </p:txBody>
      </p:sp>
      <p:sp>
        <p:nvSpPr>
          <p:cNvPr id="1048736" name="Vertical Text Placeholder 2"/>
          <p:cNvSpPr>
            <a:spLocks noGrp="1"/>
          </p:cNvSpPr>
          <p:nvPr>
            <p:ph type="body" orient="vert" idx="1"/>
          </p:nvPr>
        </p:nvSpPr>
        <p:spPr>
          <a:xfrm>
            <a:off x="628650" y="365125"/>
            <a:ext cx="5800725" cy="5811838"/>
          </a:xfrm>
        </p:spPr>
        <p:txBody>
          <a:bodyPr vert="eaVert"/>
          <a:p>
            <a:pPr lvl="0"/>
            <a:r>
              <a:rPr altLang="zh-CN" lang="en-US" smtClean="0"/>
              <a:t>单击此处编辑母版文本样式</a:t>
            </a:r>
            <a:endParaRPr altLang="zh-CN" lang="en-US" smtClean="0"/>
          </a:p>
          <a:p>
            <a:pPr lvl="1"/>
            <a:r>
              <a:rPr altLang="zh-CN" lang="en-US" smtClean="0"/>
              <a:t>第二级</a:t>
            </a:r>
            <a:endParaRPr altLang="zh-CN" lang="en-US" smtClean="0"/>
          </a:p>
          <a:p>
            <a:pPr lvl="2"/>
            <a:r>
              <a:rPr altLang="zh-CN" lang="en-US" smtClean="0"/>
              <a:t>第三级</a:t>
            </a:r>
            <a:endParaRPr altLang="zh-CN" lang="en-US" smtClean="0"/>
          </a:p>
          <a:p>
            <a:pPr lvl="3"/>
            <a:r>
              <a:rPr altLang="zh-CN" lang="en-US" smtClean="0"/>
              <a:t>第四级</a:t>
            </a:r>
            <a:endParaRPr altLang="zh-CN" lang="en-US" smtClean="0"/>
          </a:p>
          <a:p>
            <a:pPr lvl="4"/>
            <a:r>
              <a:rPr altLang="zh-CN" lang="en-US" smtClean="0"/>
              <a:t>第五级</a:t>
            </a:r>
            <a:endParaRPr altLang="zh-CN" lang="en-US" smtClean="0"/>
          </a:p>
        </p:txBody>
      </p:sp>
      <p:sp>
        <p:nvSpPr>
          <p:cNvPr id="1048737" name="日期占位符 1048581"/>
          <p:cNvSpPr/>
          <p:nvPr>
            <p:ph type="dt" sz="half" idx="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738"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739"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p:bg bwMode="white">
      <p:bgPr>
        <a:solidFill>
          <a:schemeClr val="lt1"/>
        </a:solidFill>
        <a:effectLst/>
      </p:bgPr>
    </p:bg>
    <p:spTree>
      <p:nvGrpSpPr>
        <p:cNvPr id="94" name=""/>
        <p:cNvGrpSpPr/>
        <p:nvPr/>
      </p:nvGrpSpPr>
      <p:grpSpPr>
        <a:xfrm rot="0">
          <a:off x="0" y="0"/>
          <a:ext cx="0" cy="0"/>
          <a:chOff x="0" y="0"/>
          <a:chExt cx="0" cy="0"/>
        </a:xfrm>
      </p:grpSpPr>
      <p:pic>
        <p:nvPicPr>
          <p:cNvPr id="2097165" name="图片 2097153"/>
          <p:cNvPicPr>
            <a:picLocks/>
          </p:cNvPicPr>
          <p:nvPr/>
        </p:nvPicPr>
        <p:blipFill>
          <a:blip xmlns:r="http://schemas.openxmlformats.org/officeDocument/2006/relationships" r:embed="rId1"/>
          <a:srcRect/>
          <a:stretch>
            <a:fillRect/>
          </a:stretch>
        </p:blipFill>
        <p:spPr>
          <a:xfrm>
            <a:off x="0" y="0"/>
            <a:ext cx="9144000" cy="6858000"/>
          </a:xfrm>
          <a:prstGeom prst="rect"/>
          <a:noFill/>
          <a:ln>
            <a:noFill/>
          </a:ln>
        </p:spPr>
      </p:pic>
      <p:pic>
        <p:nvPicPr>
          <p:cNvPr id="2097166" name="图片 2097154"/>
          <p:cNvPicPr>
            <a:picLocks/>
          </p:cNvPicPr>
          <p:nvPr/>
        </p:nvPicPr>
        <p:blipFill>
          <a:blip xmlns:r="http://schemas.openxmlformats.org/officeDocument/2006/relationships" r:embed="rId2"/>
          <a:srcRect/>
          <a:stretch>
            <a:fillRect/>
          </a:stretch>
        </p:blipFill>
        <p:spPr>
          <a:xfrm>
            <a:off x="0" y="0"/>
            <a:ext cx="9144000" cy="3517900"/>
          </a:xfrm>
          <a:prstGeom prst="rect"/>
          <a:noFill/>
          <a:ln>
            <a:noFill/>
          </a:ln>
        </p:spPr>
      </p:pic>
      <p:grpSp>
        <p:nvGrpSpPr>
          <p:cNvPr id="95" name="组合 13"/>
          <p:cNvGrpSpPr/>
          <p:nvPr/>
        </p:nvGrpSpPr>
        <p:grpSpPr>
          <a:xfrm rot="0">
            <a:off x="0" y="1747837"/>
            <a:ext cx="9144000" cy="3360737"/>
            <a:chOff x="0" y="1032"/>
            <a:chExt cx="6246" cy="2310"/>
          </a:xfrm>
        </p:grpSpPr>
        <p:sp>
          <p:nvSpPr>
            <p:cNvPr id="1048677" name="矩形 1048584"/>
            <p:cNvSpPr/>
            <p:nvPr/>
          </p:nvSpPr>
          <p:spPr>
            <a:xfrm>
              <a:off x="0" y="1050"/>
              <a:ext cx="6240" cy="2220"/>
            </a:xfrm>
            <a:prstGeom prst="rect"/>
            <a:solidFill>
              <a:srgbClr val="FFFFFF"/>
            </a:solidFill>
            <a:ln>
              <a:noFill/>
            </a:ln>
          </p:spPr>
        </p:sp>
        <p:sp>
          <p:nvSpPr>
            <p:cNvPr id="1048678" name="矩形 1048585"/>
            <p:cNvSpPr/>
            <p:nvPr/>
          </p:nvSpPr>
          <p:spPr>
            <a:xfrm>
              <a:off x="0" y="1044"/>
              <a:ext cx="6240" cy="90"/>
            </a:xfrm>
            <a:prstGeom prst="rect"/>
            <a:solidFill>
              <a:srgbClr val="143970"/>
            </a:solidFill>
            <a:ln>
              <a:noFill/>
            </a:ln>
          </p:spPr>
        </p:sp>
        <p:sp>
          <p:nvSpPr>
            <p:cNvPr id="1048679" name="矩形 1048586"/>
            <p:cNvSpPr/>
            <p:nvPr/>
          </p:nvSpPr>
          <p:spPr>
            <a:xfrm>
              <a:off x="0" y="3264"/>
              <a:ext cx="6246" cy="78"/>
            </a:xfrm>
            <a:prstGeom prst="rect"/>
            <a:solidFill>
              <a:srgbClr val="143970"/>
            </a:solidFill>
            <a:ln>
              <a:noFill/>
            </a:ln>
          </p:spPr>
        </p:sp>
        <p:sp>
          <p:nvSpPr>
            <p:cNvPr id="1048680" name="矩形 1048587"/>
            <p:cNvSpPr/>
            <p:nvPr/>
          </p:nvSpPr>
          <p:spPr>
            <a:xfrm>
              <a:off x="0" y="1032"/>
              <a:ext cx="6240" cy="12"/>
            </a:xfrm>
            <a:prstGeom prst="rect"/>
            <a:solidFill>
              <a:srgbClr val="FF9F00"/>
            </a:solidFill>
            <a:ln>
              <a:noFill/>
            </a:ln>
          </p:spPr>
        </p:sp>
      </p:grpSp>
      <p:sp>
        <p:nvSpPr>
          <p:cNvPr id="1048681" name="标题 1048588"/>
          <p:cNvSpPr/>
          <p:nvPr>
            <p:ph type="ctrTitle" hasCustomPrompt="1"/>
          </p:nvPr>
        </p:nvSpPr>
        <p:spPr>
          <a:xfrm>
            <a:off x="666750" y="2495550"/>
            <a:ext cx="7772400" cy="1143000"/>
          </a:xfrm>
          <a:prstGeom prst="rect"/>
          <a:noFill/>
          <a:ln>
            <a:noFill/>
          </a:ln>
        </p:spPr>
        <p:txBody>
          <a:bodyPr anchor="ctr" bIns="45720" lIns="91440" rIns="91440" tIns="45720" vert="horz"/>
          <a:lstStyle>
            <a:lvl1pPr algn="ctr">
              <a:defRPr sz="4400">
                <a:solidFill>
                  <a:schemeClr val="dk1"/>
                </a:solidFill>
                <a:latin typeface="-윤체B" pitchFamily="18" charset="-127"/>
                <a:ea typeface="-윤체B" pitchFamily="18" charset="-127"/>
              </a:defRPr>
            </a:lvl1pPr>
          </a:lstStyle>
          <a:p>
            <a:pPr lvl="0"/>
            <a:r>
              <a:rPr altLang="en-US" lang="ko-KR"/>
              <a:t>마스터 제목 스타일 편집</a:t>
            </a:r>
            <a:endParaRPr altLang="en-US" lang="ko-KR"/>
          </a:p>
        </p:txBody>
      </p:sp>
      <p:sp>
        <p:nvSpPr>
          <p:cNvPr id="1048682" name="副标题 1048589"/>
          <p:cNvSpPr/>
          <p:nvPr>
            <p:ph type="subTitle" idx="1" hasCustomPrompt="1"/>
          </p:nvPr>
        </p:nvSpPr>
        <p:spPr>
          <a:xfrm>
            <a:off x="1452562" y="4498975"/>
            <a:ext cx="6400800" cy="893762"/>
          </a:xfrm>
          <a:prstGeom prst="rect"/>
          <a:noFill/>
          <a:ln>
            <a:noFill/>
          </a:ln>
        </p:spPr>
        <p:txBody>
          <a:bodyPr anchor="t" bIns="45720" lIns="91440" rIns="91440" tIns="45720" vert="horz"/>
          <a:lstStyle>
            <a:lvl1pPr algn="ctr" marL="0">
              <a:buFontTx/>
              <a:buNone/>
              <a:defRPr sz="2000">
                <a:solidFill>
                  <a:srgbClr val="063A5E"/>
                </a:solidFill>
                <a:latin typeface="-윤체M" pitchFamily="18" charset="-127"/>
                <a:ea typeface="-윤체M" pitchFamily="18" charset="-127"/>
              </a:defRPr>
            </a:lvl1pPr>
            <a:lvl2pPr algn="ctr" marL="457200">
              <a:buFontTx/>
              <a:buNone/>
              <a:defRPr sz="2000">
                <a:solidFill>
                  <a:srgbClr val="063A5E"/>
                </a:solidFill>
                <a:latin typeface="-윤체M" pitchFamily="18" charset="-127"/>
                <a:ea typeface="-윤체M" pitchFamily="18" charset="-127"/>
              </a:defRPr>
            </a:lvl2pPr>
            <a:lvl3pPr algn="ctr" marL="914400">
              <a:buFontTx/>
              <a:buNone/>
              <a:defRPr sz="2000">
                <a:solidFill>
                  <a:srgbClr val="063A5E"/>
                </a:solidFill>
                <a:latin typeface="-윤체M" pitchFamily="18" charset="-127"/>
                <a:ea typeface="-윤체M" pitchFamily="18" charset="-127"/>
              </a:defRPr>
            </a:lvl3pPr>
            <a:lvl4pPr algn="ctr" marL="1371600">
              <a:buFontTx/>
              <a:buNone/>
              <a:defRPr sz="2000">
                <a:solidFill>
                  <a:srgbClr val="063A5E"/>
                </a:solidFill>
                <a:latin typeface="-윤체M" pitchFamily="18" charset="-127"/>
                <a:ea typeface="-윤체M" pitchFamily="18" charset="-127"/>
              </a:defRPr>
            </a:lvl4pPr>
            <a:lvl5pPr algn="ctr" marL="1828800">
              <a:buFontTx/>
              <a:buNone/>
              <a:defRPr sz="2000">
                <a:solidFill>
                  <a:srgbClr val="063A5E"/>
                </a:solidFill>
                <a:latin typeface="-윤체M" pitchFamily="18" charset="-127"/>
                <a:ea typeface="-윤체M" pitchFamily="18" charset="-127"/>
              </a:defRPr>
            </a:lvl5pPr>
          </a:lstStyle>
          <a:p>
            <a:pPr lvl="0"/>
            <a:r>
              <a:rPr altLang="en-US" lang="ko-KR"/>
              <a:t>마스터 부제목 스타일 편집</a:t>
            </a:r>
            <a:endParaRPr altLang="en-US" lang="ko-KR"/>
          </a:p>
        </p:txBody>
      </p:sp>
      <p:sp>
        <p:nvSpPr>
          <p:cNvPr id="1048683" name="日期占位符 1048590"/>
          <p:cNvSpPr/>
          <p:nvPr>
            <p:ph type="dt" sz="half" idx="2"/>
          </p:nvPr>
        </p:nvSpPr>
        <p:spPr>
          <a:xfrm>
            <a:off x="685800" y="6248400"/>
            <a:ext cx="1905000" cy="457200"/>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684" name="页脚占位符 1048591"/>
          <p:cNvSpPr/>
          <p:nvPr>
            <p:ph type="ftr" sz="quarter" idx="3"/>
          </p:nvPr>
        </p:nvSpPr>
        <p:spPr>
          <a:xfrm>
            <a:off x="3124200" y="6248400"/>
            <a:ext cx="2895600" cy="457200"/>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
        <p:nvSpPr>
          <p:cNvPr id="1048685" name="灯片编号占位符 1048592"/>
          <p:cNvSpPr/>
          <p:nvPr>
            <p:ph type="sldNum" sz="quarter" idx="4"/>
          </p:nvPr>
        </p:nvSpPr>
        <p:spPr>
          <a:xfrm>
            <a:off x="6553200" y="6248400"/>
            <a:ext cx="1905000" cy="457200"/>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pic>
        <p:nvPicPr>
          <p:cNvPr id="2097167" name="图片 2097155"/>
          <p:cNvPicPr>
            <a:picLocks/>
          </p:cNvPicPr>
          <p:nvPr/>
        </p:nvPicPr>
        <p:blipFill>
          <a:blip xmlns:r="http://schemas.openxmlformats.org/officeDocument/2006/relationships" r:embed="rId3">
            <a:lum bright="20000" contrast="50000"/>
          </a:blip>
          <a:srcRect/>
          <a:stretch>
            <a:fillRect/>
          </a:stretch>
        </p:blipFill>
        <p:spPr>
          <a:xfrm>
            <a:off x="3638550" y="3227387"/>
            <a:ext cx="1779587" cy="1335087"/>
          </a:xfrm>
          <a:prstGeom prst="rect"/>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type="obj">
  <p:cSld name="标题和内容">
    <p:spTree>
      <p:nvGrpSpPr>
        <p:cNvPr id="62" name=""/>
        <p:cNvGrpSpPr/>
        <p:nvPr/>
      </p:nvGrpSpPr>
      <p:grpSpPr>
        <a:xfrm>
          <a:off x="0" y="0"/>
          <a:ext cx="0" cy="0"/>
          <a:chOff x="0" y="0"/>
          <a:chExt cx="0" cy="0"/>
        </a:xfrm>
      </p:grpSpPr>
      <p:sp>
        <p:nvSpPr>
          <p:cNvPr id="1048605" name="Title 1"/>
          <p:cNvSpPr>
            <a:spLocks noGrp="1"/>
          </p:cNvSpPr>
          <p:nvPr>
            <p:ph type="title"/>
          </p:nvPr>
        </p:nvSpPr>
        <p:spPr/>
        <p:txBody>
          <a:bodyPr/>
          <a:p>
            <a:r>
              <a:rPr altLang="zh-CN" lang="en-US" smtClean="0"/>
              <a:t>单击此处编辑母版标题样式</a:t>
            </a:r>
            <a:endParaRPr altLang="en-US" lang="zh-CN"/>
          </a:p>
        </p:txBody>
      </p:sp>
      <p:sp>
        <p:nvSpPr>
          <p:cNvPr id="1048606" name="Content Placeholder 2"/>
          <p:cNvSpPr>
            <a:spLocks noGrp="1"/>
          </p:cNvSpPr>
          <p:nvPr>
            <p:ph idx="1"/>
          </p:nvPr>
        </p:nvSpPr>
        <p:spPr/>
        <p:txBody>
          <a:bodyPr/>
          <a:p>
            <a:pPr lvl="0"/>
            <a:r>
              <a:rPr altLang="zh-CN" lang="en-US" smtClean="0"/>
              <a:t>单击此处编辑母版文本样式</a:t>
            </a:r>
            <a:endParaRPr altLang="zh-CN" lang="en-US" smtClean="0"/>
          </a:p>
          <a:p>
            <a:pPr lvl="1"/>
            <a:r>
              <a:rPr altLang="zh-CN" lang="en-US" smtClean="0"/>
              <a:t>第二级</a:t>
            </a:r>
            <a:endParaRPr altLang="zh-CN" lang="en-US" smtClean="0"/>
          </a:p>
          <a:p>
            <a:pPr lvl="2"/>
            <a:r>
              <a:rPr altLang="zh-CN" lang="en-US" smtClean="0"/>
              <a:t>第三级</a:t>
            </a:r>
            <a:endParaRPr altLang="zh-CN" lang="en-US" smtClean="0"/>
          </a:p>
          <a:p>
            <a:pPr lvl="3"/>
            <a:r>
              <a:rPr altLang="zh-CN" lang="en-US" smtClean="0"/>
              <a:t>第四级</a:t>
            </a:r>
            <a:endParaRPr altLang="zh-CN" lang="en-US" smtClean="0"/>
          </a:p>
          <a:p>
            <a:pPr lvl="4"/>
            <a:r>
              <a:rPr altLang="zh-CN" lang="en-US" smtClean="0"/>
              <a:t>第五级</a:t>
            </a:r>
            <a:endParaRPr altLang="zh-CN" lang="en-US" smtClean="0"/>
          </a:p>
        </p:txBody>
      </p:sp>
      <p:sp>
        <p:nvSpPr>
          <p:cNvPr id="1048607" name="日期占位符 1048581"/>
          <p:cNvSpPr/>
          <p:nvPr>
            <p:ph type="dt" sz="half" idx="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608"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609"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type="secHead">
  <p:cSld name="节标题">
    <p:spTree>
      <p:nvGrpSpPr>
        <p:cNvPr id="100" name=""/>
        <p:cNvGrpSpPr/>
        <p:nvPr/>
      </p:nvGrpSpPr>
      <p:grpSpPr>
        <a:xfrm>
          <a:off x="0" y="0"/>
          <a:ext cx="0" cy="0"/>
          <a:chOff x="0" y="0"/>
          <a:chExt cx="0" cy="0"/>
        </a:xfrm>
      </p:grpSpPr>
      <p:sp>
        <p:nvSpPr>
          <p:cNvPr id="1048708" name="Title 1"/>
          <p:cNvSpPr>
            <a:spLocks noGrp="1"/>
          </p:cNvSpPr>
          <p:nvPr>
            <p:ph type="title"/>
          </p:nvPr>
        </p:nvSpPr>
        <p:spPr>
          <a:xfrm>
            <a:off x="623887" y="1709738"/>
            <a:ext cx="7886700" cy="2852737"/>
          </a:xfrm>
        </p:spPr>
        <p:txBody>
          <a:bodyPr anchor="b"/>
          <a:lstStyle>
            <a:lvl1pPr>
              <a:defRPr sz="6000"/>
            </a:lvl1pPr>
          </a:lstStyle>
          <a:p>
            <a:r>
              <a:rPr altLang="zh-CN" lang="en-US" smtClean="0"/>
              <a:t>单击此处编辑母版标题样式</a:t>
            </a:r>
            <a:endParaRPr altLang="en-US" lang="zh-CN"/>
          </a:p>
        </p:txBody>
      </p:sp>
      <p:sp>
        <p:nvSpPr>
          <p:cNvPr id="1048709" name="Text Placeholder 2"/>
          <p:cNvSpPr>
            <a:spLocks noGrp="1"/>
          </p:cNvSpPr>
          <p:nvPr>
            <p:ph type="body" idx="1"/>
          </p:nvPr>
        </p:nvSpPr>
        <p:spPr>
          <a:xfrm>
            <a:off x="623887" y="4589463"/>
            <a:ext cx="7886700" cy="1500187"/>
          </a:xfrm>
        </p:spPr>
        <p:txBody>
          <a:bodyPr/>
          <a:lstStyle>
            <a:lvl1pPr indent="0" marL="0">
              <a:buNone/>
              <a:defRPr sz="2400"/>
            </a:lvl1pPr>
            <a:lvl2pPr indent="0" marL="457200">
              <a:buNone/>
              <a:defRPr sz="2000"/>
            </a:lvl2pPr>
            <a:lvl3pPr indent="0" marL="914400">
              <a:buNone/>
              <a:defRPr sz="1800"/>
            </a:lvl3pPr>
            <a:lvl4pPr indent="0" marL="1371600">
              <a:buNone/>
              <a:defRPr sz="1600"/>
            </a:lvl4pPr>
            <a:lvl5pPr indent="0" marL="1828800">
              <a:buNone/>
              <a:defRPr sz="1600"/>
            </a:lvl5pPr>
            <a:lvl6pPr indent="0" marL="2286000">
              <a:buNone/>
              <a:defRPr sz="1600"/>
            </a:lvl6pPr>
            <a:lvl7pPr indent="0" marL="2743200">
              <a:buNone/>
              <a:defRPr sz="1600"/>
            </a:lvl7pPr>
            <a:lvl8pPr indent="0" marL="3200400">
              <a:buNone/>
              <a:defRPr sz="1600"/>
            </a:lvl8pPr>
            <a:lvl9pPr indent="0" marL="3657600">
              <a:buNone/>
              <a:defRPr sz="1600"/>
            </a:lvl9pPr>
          </a:lstStyle>
          <a:p>
            <a:pPr lvl="0"/>
            <a:r>
              <a:rPr altLang="zh-CN" lang="en-US" smtClean="0"/>
              <a:t>单击此处编辑母版文本样式</a:t>
            </a:r>
            <a:endParaRPr altLang="zh-CN" lang="en-US" smtClean="0"/>
          </a:p>
        </p:txBody>
      </p:sp>
      <p:sp>
        <p:nvSpPr>
          <p:cNvPr id="1048710" name="日期占位符 1048581"/>
          <p:cNvSpPr/>
          <p:nvPr>
            <p:ph type="dt" sz="half" idx="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711"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712"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type="twoObj">
  <p:cSld name="两栏内容">
    <p:spTree>
      <p:nvGrpSpPr>
        <p:cNvPr id="99" name=""/>
        <p:cNvGrpSpPr/>
        <p:nvPr/>
      </p:nvGrpSpPr>
      <p:grpSpPr>
        <a:xfrm>
          <a:off x="0" y="0"/>
          <a:ext cx="0" cy="0"/>
          <a:chOff x="0" y="0"/>
          <a:chExt cx="0" cy="0"/>
        </a:xfrm>
      </p:grpSpPr>
      <p:sp>
        <p:nvSpPr>
          <p:cNvPr id="1048702" name="Title 1"/>
          <p:cNvSpPr>
            <a:spLocks noGrp="1"/>
          </p:cNvSpPr>
          <p:nvPr>
            <p:ph type="title"/>
          </p:nvPr>
        </p:nvSpPr>
        <p:spPr/>
        <p:txBody>
          <a:bodyPr/>
          <a:p>
            <a:r>
              <a:rPr altLang="zh-CN" lang="en-US" smtClean="0"/>
              <a:t>单击此处编辑母版标题样式</a:t>
            </a:r>
            <a:endParaRPr altLang="en-US" lang="zh-CN"/>
          </a:p>
        </p:txBody>
      </p:sp>
      <p:sp>
        <p:nvSpPr>
          <p:cNvPr id="1048703" name="Content Placeholder 2"/>
          <p:cNvSpPr>
            <a:spLocks noGrp="1"/>
          </p:cNvSpPr>
          <p:nvPr>
            <p:ph sz="half" idx="1"/>
          </p:nvPr>
        </p:nvSpPr>
        <p:spPr>
          <a:xfrm>
            <a:off x="628650" y="1825625"/>
            <a:ext cx="3886200" cy="4351338"/>
          </a:xfrm>
        </p:spPr>
        <p:txBody>
          <a:bodyPr/>
          <a:p>
            <a:pPr lvl="0"/>
            <a:r>
              <a:rPr altLang="zh-CN" lang="en-US" smtClean="0"/>
              <a:t>单击此处编辑母版文本样式</a:t>
            </a:r>
            <a:endParaRPr altLang="zh-CN" lang="en-US" smtClean="0"/>
          </a:p>
          <a:p>
            <a:pPr lvl="1"/>
            <a:r>
              <a:rPr altLang="zh-CN" lang="en-US" smtClean="0"/>
              <a:t>第二级</a:t>
            </a:r>
            <a:endParaRPr altLang="zh-CN" lang="en-US" smtClean="0"/>
          </a:p>
          <a:p>
            <a:pPr lvl="2"/>
            <a:r>
              <a:rPr altLang="zh-CN" lang="en-US" smtClean="0"/>
              <a:t>第三级</a:t>
            </a:r>
            <a:endParaRPr altLang="zh-CN" lang="en-US" smtClean="0"/>
          </a:p>
          <a:p>
            <a:pPr lvl="3"/>
            <a:r>
              <a:rPr altLang="zh-CN" lang="en-US" smtClean="0"/>
              <a:t>第四级</a:t>
            </a:r>
            <a:endParaRPr altLang="zh-CN" lang="en-US" smtClean="0"/>
          </a:p>
          <a:p>
            <a:pPr lvl="4"/>
            <a:r>
              <a:rPr altLang="zh-CN" lang="en-US" smtClean="0"/>
              <a:t>第五级</a:t>
            </a:r>
            <a:endParaRPr altLang="zh-CN" lang="en-US" smtClean="0"/>
          </a:p>
        </p:txBody>
      </p:sp>
      <p:sp>
        <p:nvSpPr>
          <p:cNvPr id="1048704" name="Content Placeholder 3"/>
          <p:cNvSpPr>
            <a:spLocks noGrp="1"/>
          </p:cNvSpPr>
          <p:nvPr>
            <p:ph sz="half" idx="2"/>
          </p:nvPr>
        </p:nvSpPr>
        <p:spPr>
          <a:xfrm>
            <a:off x="4629150" y="1825625"/>
            <a:ext cx="3886200" cy="4351338"/>
          </a:xfrm>
        </p:spPr>
        <p:txBody>
          <a:bodyPr/>
          <a:p>
            <a:pPr lvl="0"/>
            <a:r>
              <a:rPr altLang="zh-CN" lang="en-US" smtClean="0"/>
              <a:t>单击此处编辑母版文本样式</a:t>
            </a:r>
            <a:endParaRPr altLang="zh-CN" lang="en-US" smtClean="0"/>
          </a:p>
          <a:p>
            <a:pPr lvl="1"/>
            <a:r>
              <a:rPr altLang="zh-CN" lang="en-US" smtClean="0"/>
              <a:t>第二级</a:t>
            </a:r>
            <a:endParaRPr altLang="zh-CN" lang="en-US" smtClean="0"/>
          </a:p>
          <a:p>
            <a:pPr lvl="2"/>
            <a:r>
              <a:rPr altLang="zh-CN" lang="en-US" smtClean="0"/>
              <a:t>第三级</a:t>
            </a:r>
            <a:endParaRPr altLang="zh-CN" lang="en-US" smtClean="0"/>
          </a:p>
          <a:p>
            <a:pPr lvl="3"/>
            <a:r>
              <a:rPr altLang="zh-CN" lang="en-US" smtClean="0"/>
              <a:t>第四级</a:t>
            </a:r>
            <a:endParaRPr altLang="zh-CN" lang="en-US" smtClean="0"/>
          </a:p>
          <a:p>
            <a:pPr lvl="4"/>
            <a:r>
              <a:rPr altLang="zh-CN" lang="en-US" smtClean="0"/>
              <a:t>第五级</a:t>
            </a:r>
            <a:endParaRPr altLang="zh-CN" lang="en-US" smtClean="0"/>
          </a:p>
        </p:txBody>
      </p:sp>
      <p:sp>
        <p:nvSpPr>
          <p:cNvPr id="1048705" name="日期占位符 1048581"/>
          <p:cNvSpPr/>
          <p:nvPr>
            <p:ph type="dt" sz="half" idx="1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706"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707"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type="twoTxTwoObj">
  <p:cSld name="比较">
    <p:spTree>
      <p:nvGrpSpPr>
        <p:cNvPr id="103" name=""/>
        <p:cNvGrpSpPr/>
        <p:nvPr/>
      </p:nvGrpSpPr>
      <p:grpSpPr>
        <a:xfrm>
          <a:off x="0" y="0"/>
          <a:ext cx="0" cy="0"/>
          <a:chOff x="0" y="0"/>
          <a:chExt cx="0" cy="0"/>
        </a:xfrm>
      </p:grpSpPr>
      <p:sp>
        <p:nvSpPr>
          <p:cNvPr id="1048723" name="Title 1"/>
          <p:cNvSpPr>
            <a:spLocks noGrp="1"/>
          </p:cNvSpPr>
          <p:nvPr>
            <p:ph type="title"/>
          </p:nvPr>
        </p:nvSpPr>
        <p:spPr>
          <a:xfrm>
            <a:off x="629841" y="365125"/>
            <a:ext cx="7886700" cy="1325563"/>
          </a:xfrm>
        </p:spPr>
        <p:txBody>
          <a:bodyPr/>
          <a:p>
            <a:r>
              <a:rPr altLang="zh-CN" lang="en-US" smtClean="0"/>
              <a:t>单击此处编辑母版标题样式</a:t>
            </a:r>
            <a:endParaRPr altLang="en-US" lang="zh-CN"/>
          </a:p>
        </p:txBody>
      </p:sp>
      <p:sp>
        <p:nvSpPr>
          <p:cNvPr id="1048724" name="Text Placeholder 2"/>
          <p:cNvSpPr>
            <a:spLocks noGrp="1"/>
          </p:cNvSpPr>
          <p:nvPr>
            <p:ph type="body" idx="1"/>
          </p:nvPr>
        </p:nvSpPr>
        <p:spPr>
          <a:xfrm>
            <a:off x="629841" y="1681163"/>
            <a:ext cx="3868340"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单击此处编辑母版文本样式</a:t>
            </a:r>
            <a:endParaRPr altLang="zh-CN" lang="en-US" smtClean="0"/>
          </a:p>
        </p:txBody>
      </p:sp>
      <p:sp>
        <p:nvSpPr>
          <p:cNvPr id="1048725" name="Content Placeholder 3"/>
          <p:cNvSpPr>
            <a:spLocks noGrp="1"/>
          </p:cNvSpPr>
          <p:nvPr>
            <p:ph sz="half" idx="2"/>
          </p:nvPr>
        </p:nvSpPr>
        <p:spPr>
          <a:xfrm>
            <a:off x="629841" y="2505075"/>
            <a:ext cx="3868340" cy="3684588"/>
          </a:xfrm>
        </p:spPr>
        <p:txBody>
          <a:bodyPr/>
          <a:p>
            <a:pPr lvl="0"/>
            <a:r>
              <a:rPr altLang="zh-CN" lang="en-US" smtClean="0"/>
              <a:t>单击此处编辑母版文本样式</a:t>
            </a:r>
            <a:endParaRPr altLang="zh-CN" lang="en-US" smtClean="0"/>
          </a:p>
          <a:p>
            <a:pPr lvl="1"/>
            <a:r>
              <a:rPr altLang="zh-CN" lang="en-US" smtClean="0"/>
              <a:t>第二级</a:t>
            </a:r>
            <a:endParaRPr altLang="zh-CN" lang="en-US" smtClean="0"/>
          </a:p>
          <a:p>
            <a:pPr lvl="2"/>
            <a:r>
              <a:rPr altLang="zh-CN" lang="en-US" smtClean="0"/>
              <a:t>第三级</a:t>
            </a:r>
            <a:endParaRPr altLang="zh-CN" lang="en-US" smtClean="0"/>
          </a:p>
          <a:p>
            <a:pPr lvl="3"/>
            <a:r>
              <a:rPr altLang="zh-CN" lang="en-US" smtClean="0"/>
              <a:t>第四级</a:t>
            </a:r>
            <a:endParaRPr altLang="zh-CN" lang="en-US" smtClean="0"/>
          </a:p>
          <a:p>
            <a:pPr lvl="4"/>
            <a:r>
              <a:rPr altLang="zh-CN" lang="en-US" smtClean="0"/>
              <a:t>第五级</a:t>
            </a:r>
            <a:endParaRPr altLang="zh-CN" lang="en-US" smtClean="0"/>
          </a:p>
        </p:txBody>
      </p:sp>
      <p:sp>
        <p:nvSpPr>
          <p:cNvPr id="1048726" name="Text Placeholder 4"/>
          <p:cNvSpPr>
            <a:spLocks noGrp="1"/>
          </p:cNvSpPr>
          <p:nvPr>
            <p:ph type="body" sz="quarter" idx="3"/>
          </p:nvPr>
        </p:nvSpPr>
        <p:spPr>
          <a:xfrm>
            <a:off x="4629150" y="1681163"/>
            <a:ext cx="3887391"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单击此处编辑母版文本样式</a:t>
            </a:r>
            <a:endParaRPr altLang="zh-CN" lang="en-US" smtClean="0"/>
          </a:p>
        </p:txBody>
      </p:sp>
      <p:sp>
        <p:nvSpPr>
          <p:cNvPr id="1048727" name="Content Placeholder 5"/>
          <p:cNvSpPr>
            <a:spLocks noGrp="1"/>
          </p:cNvSpPr>
          <p:nvPr>
            <p:ph sz="quarter" idx="4"/>
          </p:nvPr>
        </p:nvSpPr>
        <p:spPr>
          <a:xfrm>
            <a:off x="4629150" y="2505075"/>
            <a:ext cx="3887391" cy="3684588"/>
          </a:xfrm>
        </p:spPr>
        <p:txBody>
          <a:bodyPr/>
          <a:p>
            <a:pPr lvl="0"/>
            <a:r>
              <a:rPr altLang="zh-CN" lang="en-US" smtClean="0"/>
              <a:t>单击此处编辑母版文本样式</a:t>
            </a:r>
            <a:endParaRPr altLang="zh-CN" lang="en-US" smtClean="0"/>
          </a:p>
          <a:p>
            <a:pPr lvl="1"/>
            <a:r>
              <a:rPr altLang="zh-CN" lang="en-US" smtClean="0"/>
              <a:t>第二级</a:t>
            </a:r>
            <a:endParaRPr altLang="zh-CN" lang="en-US" smtClean="0"/>
          </a:p>
          <a:p>
            <a:pPr lvl="2"/>
            <a:r>
              <a:rPr altLang="zh-CN" lang="en-US" smtClean="0"/>
              <a:t>第三级</a:t>
            </a:r>
            <a:endParaRPr altLang="zh-CN" lang="en-US" smtClean="0"/>
          </a:p>
          <a:p>
            <a:pPr lvl="3"/>
            <a:r>
              <a:rPr altLang="zh-CN" lang="en-US" smtClean="0"/>
              <a:t>第四级</a:t>
            </a:r>
            <a:endParaRPr altLang="zh-CN" lang="en-US" smtClean="0"/>
          </a:p>
          <a:p>
            <a:pPr lvl="4"/>
            <a:r>
              <a:rPr altLang="zh-CN" lang="en-US" smtClean="0"/>
              <a:t>第五级</a:t>
            </a:r>
            <a:endParaRPr altLang="zh-CN" lang="en-US" smtClean="0"/>
          </a:p>
        </p:txBody>
      </p:sp>
      <p:sp>
        <p:nvSpPr>
          <p:cNvPr id="1048728" name="日期占位符 1048581"/>
          <p:cNvSpPr/>
          <p:nvPr>
            <p:ph type="dt" sz="half" idx="1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729" name="灯片编号占位符 1048583"/>
          <p:cNvSpPr/>
          <p:nvPr>
            <p:ph type="sldNum" sz="quarter" idx="1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730" name="页脚占位符 1048582"/>
          <p:cNvSpPr/>
          <p:nvPr>
            <p:ph type="ftr" sz="quarter" idx="1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type="titleOnly">
  <p:cSld name="仅标题">
    <p:spTree>
      <p:nvGrpSpPr>
        <p:cNvPr id="102" name=""/>
        <p:cNvGrpSpPr/>
        <p:nvPr/>
      </p:nvGrpSpPr>
      <p:grpSpPr>
        <a:xfrm>
          <a:off x="0" y="0"/>
          <a:ext cx="0" cy="0"/>
          <a:chOff x="0" y="0"/>
          <a:chExt cx="0" cy="0"/>
        </a:xfrm>
      </p:grpSpPr>
      <p:sp>
        <p:nvSpPr>
          <p:cNvPr id="1048719" name="Title 1"/>
          <p:cNvSpPr>
            <a:spLocks noGrp="1"/>
          </p:cNvSpPr>
          <p:nvPr>
            <p:ph type="title"/>
          </p:nvPr>
        </p:nvSpPr>
        <p:spPr/>
        <p:txBody>
          <a:bodyPr/>
          <a:p>
            <a:r>
              <a:rPr altLang="zh-CN" lang="en-US" smtClean="0"/>
              <a:t>单击此处编辑母版标题样式</a:t>
            </a:r>
            <a:endParaRPr altLang="en-US" lang="zh-CN"/>
          </a:p>
        </p:txBody>
      </p:sp>
      <p:sp>
        <p:nvSpPr>
          <p:cNvPr id="1048720" name="日期占位符 1048581"/>
          <p:cNvSpPr/>
          <p:nvPr>
            <p:ph type="dt" sz="half" idx="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721"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722"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type="blank">
  <p:cSld name="空白">
    <p:spTree>
      <p:nvGrpSpPr>
        <p:cNvPr id="93" name=""/>
        <p:cNvGrpSpPr/>
        <p:nvPr/>
      </p:nvGrpSpPr>
      <p:grpSpPr>
        <a:xfrm>
          <a:off x="0" y="0"/>
          <a:ext cx="0" cy="0"/>
          <a:chOff x="0" y="0"/>
          <a:chExt cx="0" cy="0"/>
        </a:xfrm>
      </p:grpSpPr>
      <p:sp>
        <p:nvSpPr>
          <p:cNvPr id="1048674" name="日期占位符 1048581"/>
          <p:cNvSpPr/>
          <p:nvPr>
            <p:ph type="dt" sz="half" idx="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675"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676"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type="objTx">
  <p:cSld name="内容和标题">
    <p:spTree>
      <p:nvGrpSpPr>
        <p:cNvPr id="101" name=""/>
        <p:cNvGrpSpPr/>
        <p:nvPr/>
      </p:nvGrpSpPr>
      <p:grpSpPr>
        <a:xfrm>
          <a:off x="0" y="0"/>
          <a:ext cx="0" cy="0"/>
          <a:chOff x="0" y="0"/>
          <a:chExt cx="0" cy="0"/>
        </a:xfrm>
      </p:grpSpPr>
      <p:sp>
        <p:nvSpPr>
          <p:cNvPr id="1048713" name="Title 1"/>
          <p:cNvSpPr>
            <a:spLocks noGrp="1"/>
          </p:cNvSpPr>
          <p:nvPr>
            <p:ph type="title"/>
          </p:nvPr>
        </p:nvSpPr>
        <p:spPr>
          <a:xfrm>
            <a:off x="629841" y="457200"/>
            <a:ext cx="2949177" cy="1600200"/>
          </a:xfrm>
        </p:spPr>
        <p:txBody>
          <a:bodyPr anchor="b"/>
          <a:lstStyle>
            <a:lvl1pPr>
              <a:defRPr sz="3200"/>
            </a:lvl1pPr>
          </a:lstStyle>
          <a:p>
            <a:r>
              <a:rPr altLang="zh-CN" lang="en-US" smtClean="0"/>
              <a:t>单击此处编辑母版标题样式</a:t>
            </a:r>
            <a:endParaRPr altLang="en-US" lang="zh-CN"/>
          </a:p>
        </p:txBody>
      </p:sp>
      <p:sp>
        <p:nvSpPr>
          <p:cNvPr id="1048714" name="Text Placeholder 3"/>
          <p:cNvSpPr>
            <a:spLocks noGrp="1"/>
          </p:cNvSpPr>
          <p:nvPr>
            <p:ph type="body" sz="half" idx="2"/>
          </p:nvPr>
        </p:nvSpPr>
        <p:spPr>
          <a:xfrm>
            <a:off x="629841" y="2057400"/>
            <a:ext cx="294917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单击此处编辑母版文本样式</a:t>
            </a:r>
            <a:endParaRPr altLang="zh-CN" lang="en-US" smtClean="0"/>
          </a:p>
        </p:txBody>
      </p:sp>
      <p:sp>
        <p:nvSpPr>
          <p:cNvPr id="1048715" name="Content Placeholder 2"/>
          <p:cNvSpPr>
            <a:spLocks noGrp="1"/>
          </p:cNvSpPr>
          <p:nvPr>
            <p:ph idx="1"/>
          </p:nvPr>
        </p:nvSpPr>
        <p:spPr>
          <a:xfrm>
            <a:off x="3887391" y="987424"/>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altLang="zh-CN" lang="en-US" smtClean="0"/>
              <a:t>单击此处编辑母版文本样式</a:t>
            </a:r>
            <a:endParaRPr altLang="zh-CN" lang="en-US" smtClean="0"/>
          </a:p>
          <a:p>
            <a:pPr lvl="1"/>
            <a:r>
              <a:rPr altLang="zh-CN" lang="en-US" smtClean="0"/>
              <a:t>第二级</a:t>
            </a:r>
            <a:endParaRPr altLang="zh-CN" lang="en-US" smtClean="0"/>
          </a:p>
          <a:p>
            <a:pPr lvl="2"/>
            <a:r>
              <a:rPr altLang="zh-CN" lang="en-US" smtClean="0"/>
              <a:t>第三级</a:t>
            </a:r>
            <a:endParaRPr altLang="zh-CN" lang="en-US" smtClean="0"/>
          </a:p>
          <a:p>
            <a:pPr lvl="3"/>
            <a:r>
              <a:rPr altLang="zh-CN" lang="en-US" smtClean="0"/>
              <a:t>第四级</a:t>
            </a:r>
            <a:endParaRPr altLang="zh-CN" lang="en-US" smtClean="0"/>
          </a:p>
          <a:p>
            <a:pPr lvl="4"/>
            <a:r>
              <a:rPr altLang="zh-CN" lang="en-US" smtClean="0"/>
              <a:t>第五级</a:t>
            </a:r>
            <a:endParaRPr altLang="zh-CN" lang="en-US" smtClean="0"/>
          </a:p>
        </p:txBody>
      </p:sp>
      <p:sp>
        <p:nvSpPr>
          <p:cNvPr id="1048716" name="日期占位符 1048581"/>
          <p:cNvSpPr/>
          <p:nvPr>
            <p:ph type="dt" sz="half" idx="1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717"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718"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标题和内容">
    <p:spTree>
      <p:nvGrpSpPr>
        <p:cNvPr id="25" name=""/>
        <p:cNvGrpSpPr/>
        <p:nvPr/>
      </p:nvGrpSpPr>
      <p:grpSpPr>
        <a:xfrm>
          <a:off x="0" y="0"/>
          <a:ext cx="0" cy="0"/>
          <a:chOff x="0" y="0"/>
          <a:chExt cx="0" cy="0"/>
        </a:xfrm>
      </p:grpSpPr>
      <p:sp>
        <p:nvSpPr>
          <p:cNvPr id="1048585" name="Title 1"/>
          <p:cNvSpPr>
            <a:spLocks noGrp="1"/>
          </p:cNvSpPr>
          <p:nvPr>
            <p:ph type="title"/>
          </p:nvPr>
        </p:nvSpPr>
        <p:spPr/>
        <p:txBody>
          <a:bodyPr/>
          <a:p>
            <a:r>
              <a:rPr altLang="zh-CN" lang="en-US" smtClean="0"/>
              <a:t>单击此处编辑母版标题样式</a:t>
            </a:r>
            <a:endParaRPr altLang="en-US" lang="zh-CN"/>
          </a:p>
        </p:txBody>
      </p:sp>
      <p:sp>
        <p:nvSpPr>
          <p:cNvPr id="1048586" name="Content Placeholder 2"/>
          <p:cNvSpPr>
            <a:spLocks noGrp="1"/>
          </p:cNvSpPr>
          <p:nvPr>
            <p:ph idx="1"/>
          </p:nvPr>
        </p:nvSpPr>
        <p:spPr/>
        <p:txBody>
          <a:bodyPr/>
          <a:p>
            <a:pPr lvl="0"/>
            <a:r>
              <a:rPr altLang="zh-CN" lang="en-US" smtClean="0"/>
              <a:t>单击此处编辑母版文本样式</a:t>
            </a:r>
            <a:endParaRPr altLang="zh-CN" lang="en-US" smtClean="0"/>
          </a:p>
          <a:p>
            <a:pPr lvl="1"/>
            <a:r>
              <a:rPr altLang="zh-CN" lang="en-US" smtClean="0"/>
              <a:t>第二级</a:t>
            </a:r>
            <a:endParaRPr altLang="zh-CN" lang="en-US" smtClean="0"/>
          </a:p>
          <a:p>
            <a:pPr lvl="2"/>
            <a:r>
              <a:rPr altLang="zh-CN" lang="en-US" smtClean="0"/>
              <a:t>第三级</a:t>
            </a:r>
            <a:endParaRPr altLang="zh-CN" lang="en-US" smtClean="0"/>
          </a:p>
          <a:p>
            <a:pPr lvl="3"/>
            <a:r>
              <a:rPr altLang="zh-CN" lang="en-US" smtClean="0"/>
              <a:t>第四级</a:t>
            </a:r>
            <a:endParaRPr altLang="zh-CN" lang="en-US" smtClean="0"/>
          </a:p>
          <a:p>
            <a:pPr lvl="4"/>
            <a:r>
              <a:rPr altLang="zh-CN" lang="en-US" smtClean="0"/>
              <a:t>第五级</a:t>
            </a:r>
            <a:endParaRPr altLang="zh-CN" lang="en-US" smtClean="0"/>
          </a:p>
        </p:txBody>
      </p:sp>
      <p:sp>
        <p:nvSpPr>
          <p:cNvPr id="1048587" name="日期占位符 1048581"/>
          <p:cNvSpPr/>
          <p:nvPr>
            <p:ph type="dt" sz="half" idx="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588"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589"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type="picTx">
  <p:cSld name="图片和标题">
    <p:spTree>
      <p:nvGrpSpPr>
        <p:cNvPr id="96" name=""/>
        <p:cNvGrpSpPr/>
        <p:nvPr/>
      </p:nvGrpSpPr>
      <p:grpSpPr>
        <a:xfrm>
          <a:off x="0" y="0"/>
          <a:ext cx="0" cy="0"/>
          <a:chOff x="0" y="0"/>
          <a:chExt cx="0" cy="0"/>
        </a:xfrm>
      </p:grpSpPr>
      <p:sp>
        <p:nvSpPr>
          <p:cNvPr id="1048686" name="Title 1"/>
          <p:cNvSpPr>
            <a:spLocks noGrp="1"/>
          </p:cNvSpPr>
          <p:nvPr>
            <p:ph type="title"/>
          </p:nvPr>
        </p:nvSpPr>
        <p:spPr>
          <a:xfrm>
            <a:off x="629841" y="457200"/>
            <a:ext cx="2949177" cy="1600200"/>
          </a:xfrm>
        </p:spPr>
        <p:txBody>
          <a:bodyPr anchor="b"/>
          <a:lstStyle>
            <a:lvl1pPr>
              <a:defRPr sz="3200"/>
            </a:lvl1pPr>
          </a:lstStyle>
          <a:p>
            <a:r>
              <a:rPr altLang="zh-CN" lang="en-US" smtClean="0"/>
              <a:t>单击此处编辑母版标题样式</a:t>
            </a:r>
            <a:endParaRPr altLang="en-US" lang="zh-CN"/>
          </a:p>
        </p:txBody>
      </p:sp>
      <p:sp>
        <p:nvSpPr>
          <p:cNvPr id="1048687" name="Text Placeholder 3"/>
          <p:cNvSpPr>
            <a:spLocks noGrp="1"/>
          </p:cNvSpPr>
          <p:nvPr>
            <p:ph type="body" sz="half" idx="2"/>
          </p:nvPr>
        </p:nvSpPr>
        <p:spPr>
          <a:xfrm>
            <a:off x="629841" y="2057400"/>
            <a:ext cx="294917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单击此处编辑母版文本样式</a:t>
            </a:r>
            <a:endParaRPr altLang="zh-CN" lang="en-US" smtClean="0"/>
          </a:p>
        </p:txBody>
      </p:sp>
      <p:sp>
        <p:nvSpPr>
          <p:cNvPr id="1048688" name="Picture Placeholder 2"/>
          <p:cNvSpPr>
            <a:spLocks noGrp="1"/>
          </p:cNvSpPr>
          <p:nvPr>
            <p:ph type="pic" idx="1"/>
          </p:nvPr>
        </p:nvSpPr>
        <p:spPr>
          <a:xfrm>
            <a:off x="3887391" y="987424"/>
            <a:ext cx="4629150" cy="4873625"/>
          </a:xfrm>
        </p:spPr>
        <p:txBody>
          <a:bodyPr/>
          <a:lstStyle>
            <a:lvl1pPr indent="0" marL="0">
              <a:buNone/>
              <a:defRPr sz="3200"/>
            </a:lvl1pPr>
            <a:lvl2pPr indent="0" marL="457200">
              <a:buNone/>
              <a:defRPr sz="2800"/>
            </a:lvl2pPr>
            <a:lvl3pPr indent="0" marL="914400">
              <a:buNone/>
              <a:defRPr sz="20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altLang="en-US" lang="zh-CN"/>
          </a:p>
        </p:txBody>
      </p:sp>
      <p:sp>
        <p:nvSpPr>
          <p:cNvPr id="1048689" name="日期占位符 1048581"/>
          <p:cNvSpPr/>
          <p:nvPr>
            <p:ph type="dt" sz="half" idx="1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690"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691"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type="vertTx">
  <p:cSld name="标题和竖排文字">
    <p:spTree>
      <p:nvGrpSpPr>
        <p:cNvPr id="97" name=""/>
        <p:cNvGrpSpPr/>
        <p:nvPr/>
      </p:nvGrpSpPr>
      <p:grpSpPr>
        <a:xfrm>
          <a:off x="0" y="0"/>
          <a:ext cx="0" cy="0"/>
          <a:chOff x="0" y="0"/>
          <a:chExt cx="0" cy="0"/>
        </a:xfrm>
      </p:grpSpPr>
      <p:sp>
        <p:nvSpPr>
          <p:cNvPr id="1048692" name="Title 1"/>
          <p:cNvSpPr>
            <a:spLocks noGrp="1"/>
          </p:cNvSpPr>
          <p:nvPr>
            <p:ph type="title"/>
          </p:nvPr>
        </p:nvSpPr>
        <p:spPr/>
        <p:txBody>
          <a:bodyPr/>
          <a:p>
            <a:r>
              <a:rPr altLang="zh-CN" lang="en-US" smtClean="0"/>
              <a:t>单击此处编辑母版标题样式</a:t>
            </a:r>
            <a:endParaRPr altLang="en-US" lang="zh-CN"/>
          </a:p>
        </p:txBody>
      </p:sp>
      <p:sp>
        <p:nvSpPr>
          <p:cNvPr id="1048693" name="Vertical Text Placeholder 2"/>
          <p:cNvSpPr>
            <a:spLocks noGrp="1"/>
          </p:cNvSpPr>
          <p:nvPr>
            <p:ph type="body" orient="vert" idx="1"/>
          </p:nvPr>
        </p:nvSpPr>
        <p:spPr/>
        <p:txBody>
          <a:bodyPr vert="eaVert"/>
          <a:p>
            <a:pPr lvl="0"/>
            <a:r>
              <a:rPr altLang="zh-CN" lang="en-US" smtClean="0"/>
              <a:t>单击此处编辑母版文本样式</a:t>
            </a:r>
            <a:endParaRPr altLang="zh-CN" lang="en-US" smtClean="0"/>
          </a:p>
          <a:p>
            <a:pPr lvl="1"/>
            <a:r>
              <a:rPr altLang="zh-CN" lang="en-US" smtClean="0"/>
              <a:t>第二级</a:t>
            </a:r>
            <a:endParaRPr altLang="zh-CN" lang="en-US" smtClean="0"/>
          </a:p>
          <a:p>
            <a:pPr lvl="2"/>
            <a:r>
              <a:rPr altLang="zh-CN" lang="en-US" smtClean="0"/>
              <a:t>第三级</a:t>
            </a:r>
            <a:endParaRPr altLang="zh-CN" lang="en-US" smtClean="0"/>
          </a:p>
          <a:p>
            <a:pPr lvl="3"/>
            <a:r>
              <a:rPr altLang="zh-CN" lang="en-US" smtClean="0"/>
              <a:t>第四级</a:t>
            </a:r>
            <a:endParaRPr altLang="zh-CN" lang="en-US" smtClean="0"/>
          </a:p>
          <a:p>
            <a:pPr lvl="4"/>
            <a:r>
              <a:rPr altLang="zh-CN" lang="en-US" smtClean="0"/>
              <a:t>第五级</a:t>
            </a:r>
            <a:endParaRPr altLang="zh-CN" lang="en-US" smtClean="0"/>
          </a:p>
        </p:txBody>
      </p:sp>
      <p:sp>
        <p:nvSpPr>
          <p:cNvPr id="1048694" name="日期占位符 1048581"/>
          <p:cNvSpPr/>
          <p:nvPr>
            <p:ph type="dt" sz="half" idx="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695"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696"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type="vertTitleAndTx">
  <p:cSld name="垂直排列标题与文本">
    <p:spTree>
      <p:nvGrpSpPr>
        <p:cNvPr id="98" name=""/>
        <p:cNvGrpSpPr/>
        <p:nvPr/>
      </p:nvGrpSpPr>
      <p:grpSpPr>
        <a:xfrm>
          <a:off x="0" y="0"/>
          <a:ext cx="0" cy="0"/>
          <a:chOff x="0" y="0"/>
          <a:chExt cx="0" cy="0"/>
        </a:xfrm>
      </p:grpSpPr>
      <p:sp>
        <p:nvSpPr>
          <p:cNvPr id="1048697" name="Vertical Title 1"/>
          <p:cNvSpPr>
            <a:spLocks noGrp="1"/>
          </p:cNvSpPr>
          <p:nvPr>
            <p:ph type="title" orient="vert"/>
          </p:nvPr>
        </p:nvSpPr>
        <p:spPr>
          <a:xfrm>
            <a:off x="6543675" y="365125"/>
            <a:ext cx="1971675" cy="5811838"/>
          </a:xfrm>
        </p:spPr>
        <p:txBody>
          <a:bodyPr vert="eaVert"/>
          <a:p>
            <a:r>
              <a:rPr altLang="zh-CN" lang="en-US" smtClean="0"/>
              <a:t>单击此处编辑母版标题样式</a:t>
            </a:r>
            <a:endParaRPr altLang="en-US" lang="zh-CN"/>
          </a:p>
        </p:txBody>
      </p:sp>
      <p:sp>
        <p:nvSpPr>
          <p:cNvPr id="1048698" name="Vertical Text Placeholder 2"/>
          <p:cNvSpPr>
            <a:spLocks noGrp="1"/>
          </p:cNvSpPr>
          <p:nvPr>
            <p:ph type="body" orient="vert" idx="1"/>
          </p:nvPr>
        </p:nvSpPr>
        <p:spPr>
          <a:xfrm>
            <a:off x="628650" y="365125"/>
            <a:ext cx="5800725" cy="5811838"/>
          </a:xfrm>
        </p:spPr>
        <p:txBody>
          <a:bodyPr vert="eaVert"/>
          <a:p>
            <a:pPr lvl="0"/>
            <a:r>
              <a:rPr altLang="zh-CN" lang="en-US" smtClean="0"/>
              <a:t>单击此处编辑母版文本样式</a:t>
            </a:r>
            <a:endParaRPr altLang="zh-CN" lang="en-US" smtClean="0"/>
          </a:p>
          <a:p>
            <a:pPr lvl="1"/>
            <a:r>
              <a:rPr altLang="zh-CN" lang="en-US" smtClean="0"/>
              <a:t>第二级</a:t>
            </a:r>
            <a:endParaRPr altLang="zh-CN" lang="en-US" smtClean="0"/>
          </a:p>
          <a:p>
            <a:pPr lvl="2"/>
            <a:r>
              <a:rPr altLang="zh-CN" lang="en-US" smtClean="0"/>
              <a:t>第三级</a:t>
            </a:r>
            <a:endParaRPr altLang="zh-CN" lang="en-US" smtClean="0"/>
          </a:p>
          <a:p>
            <a:pPr lvl="3"/>
            <a:r>
              <a:rPr altLang="zh-CN" lang="en-US" smtClean="0"/>
              <a:t>第四级</a:t>
            </a:r>
            <a:endParaRPr altLang="zh-CN" lang="en-US" smtClean="0"/>
          </a:p>
          <a:p>
            <a:pPr lvl="4"/>
            <a:r>
              <a:rPr altLang="zh-CN" lang="en-US" smtClean="0"/>
              <a:t>第五级</a:t>
            </a:r>
            <a:endParaRPr altLang="zh-CN" lang="en-US" smtClean="0"/>
          </a:p>
        </p:txBody>
      </p:sp>
      <p:sp>
        <p:nvSpPr>
          <p:cNvPr id="1048699" name="日期占位符 1048581"/>
          <p:cNvSpPr/>
          <p:nvPr>
            <p:ph type="dt" sz="half" idx="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700"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701"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节标题">
    <p:spTree>
      <p:nvGrpSpPr>
        <p:cNvPr id="108" name=""/>
        <p:cNvGrpSpPr/>
        <p:nvPr/>
      </p:nvGrpSpPr>
      <p:grpSpPr>
        <a:xfrm>
          <a:off x="0" y="0"/>
          <a:ext cx="0" cy="0"/>
          <a:chOff x="0" y="0"/>
          <a:chExt cx="0" cy="0"/>
        </a:xfrm>
      </p:grpSpPr>
      <p:sp>
        <p:nvSpPr>
          <p:cNvPr id="1048751" name="Title 1"/>
          <p:cNvSpPr>
            <a:spLocks noGrp="1"/>
          </p:cNvSpPr>
          <p:nvPr>
            <p:ph type="title"/>
          </p:nvPr>
        </p:nvSpPr>
        <p:spPr>
          <a:xfrm>
            <a:off x="623887" y="1709738"/>
            <a:ext cx="7886700" cy="2852737"/>
          </a:xfrm>
        </p:spPr>
        <p:txBody>
          <a:bodyPr anchor="b"/>
          <a:lstStyle>
            <a:lvl1pPr>
              <a:defRPr sz="6000"/>
            </a:lvl1pPr>
          </a:lstStyle>
          <a:p>
            <a:r>
              <a:rPr altLang="zh-CN" lang="en-US" smtClean="0"/>
              <a:t>单击此处编辑母版标题样式</a:t>
            </a:r>
            <a:endParaRPr altLang="en-US" lang="zh-CN"/>
          </a:p>
        </p:txBody>
      </p:sp>
      <p:sp>
        <p:nvSpPr>
          <p:cNvPr id="1048752" name="Text Placeholder 2"/>
          <p:cNvSpPr>
            <a:spLocks noGrp="1"/>
          </p:cNvSpPr>
          <p:nvPr>
            <p:ph type="body" idx="1"/>
          </p:nvPr>
        </p:nvSpPr>
        <p:spPr>
          <a:xfrm>
            <a:off x="623887" y="4589463"/>
            <a:ext cx="7886700" cy="1500187"/>
          </a:xfrm>
        </p:spPr>
        <p:txBody>
          <a:bodyPr/>
          <a:lstStyle>
            <a:lvl1pPr indent="0" marL="0">
              <a:buNone/>
              <a:defRPr sz="2400"/>
            </a:lvl1pPr>
            <a:lvl2pPr indent="0" marL="457200">
              <a:buNone/>
              <a:defRPr sz="2000"/>
            </a:lvl2pPr>
            <a:lvl3pPr indent="0" marL="914400">
              <a:buNone/>
              <a:defRPr sz="1800"/>
            </a:lvl3pPr>
            <a:lvl4pPr indent="0" marL="1371600">
              <a:buNone/>
              <a:defRPr sz="1600"/>
            </a:lvl4pPr>
            <a:lvl5pPr indent="0" marL="1828800">
              <a:buNone/>
              <a:defRPr sz="1600"/>
            </a:lvl5pPr>
            <a:lvl6pPr indent="0" marL="2286000">
              <a:buNone/>
              <a:defRPr sz="1600"/>
            </a:lvl6pPr>
            <a:lvl7pPr indent="0" marL="2743200">
              <a:buNone/>
              <a:defRPr sz="1600"/>
            </a:lvl7pPr>
            <a:lvl8pPr indent="0" marL="3200400">
              <a:buNone/>
              <a:defRPr sz="1600"/>
            </a:lvl8pPr>
            <a:lvl9pPr indent="0" marL="3657600">
              <a:buNone/>
              <a:defRPr sz="1600"/>
            </a:lvl9pPr>
          </a:lstStyle>
          <a:p>
            <a:pPr lvl="0"/>
            <a:r>
              <a:rPr altLang="zh-CN" lang="en-US" smtClean="0"/>
              <a:t>单击此处编辑母版文本样式</a:t>
            </a:r>
            <a:endParaRPr altLang="zh-CN" lang="en-US" smtClean="0"/>
          </a:p>
        </p:txBody>
      </p:sp>
      <p:sp>
        <p:nvSpPr>
          <p:cNvPr id="1048753" name="日期占位符 1048581"/>
          <p:cNvSpPr/>
          <p:nvPr>
            <p:ph type="dt" sz="half" idx="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754"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755"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两栏内容">
    <p:spTree>
      <p:nvGrpSpPr>
        <p:cNvPr id="109" name=""/>
        <p:cNvGrpSpPr/>
        <p:nvPr/>
      </p:nvGrpSpPr>
      <p:grpSpPr>
        <a:xfrm>
          <a:off x="0" y="0"/>
          <a:ext cx="0" cy="0"/>
          <a:chOff x="0" y="0"/>
          <a:chExt cx="0" cy="0"/>
        </a:xfrm>
      </p:grpSpPr>
      <p:sp>
        <p:nvSpPr>
          <p:cNvPr id="1048756" name="Title 1"/>
          <p:cNvSpPr>
            <a:spLocks noGrp="1"/>
          </p:cNvSpPr>
          <p:nvPr>
            <p:ph type="title"/>
          </p:nvPr>
        </p:nvSpPr>
        <p:spPr/>
        <p:txBody>
          <a:bodyPr/>
          <a:p>
            <a:r>
              <a:rPr altLang="zh-CN" lang="en-US" smtClean="0"/>
              <a:t>单击此处编辑母版标题样式</a:t>
            </a:r>
            <a:endParaRPr altLang="en-US" lang="zh-CN"/>
          </a:p>
        </p:txBody>
      </p:sp>
      <p:sp>
        <p:nvSpPr>
          <p:cNvPr id="1048757" name="Content Placeholder 2"/>
          <p:cNvSpPr>
            <a:spLocks noGrp="1"/>
          </p:cNvSpPr>
          <p:nvPr>
            <p:ph sz="half" idx="1"/>
          </p:nvPr>
        </p:nvSpPr>
        <p:spPr>
          <a:xfrm>
            <a:off x="628650" y="1825625"/>
            <a:ext cx="3886200" cy="4351338"/>
          </a:xfrm>
        </p:spPr>
        <p:txBody>
          <a:bodyPr/>
          <a:p>
            <a:pPr lvl="0"/>
            <a:r>
              <a:rPr altLang="zh-CN" lang="en-US" smtClean="0"/>
              <a:t>单击此处编辑母版文本样式</a:t>
            </a:r>
            <a:endParaRPr altLang="zh-CN" lang="en-US" smtClean="0"/>
          </a:p>
          <a:p>
            <a:pPr lvl="1"/>
            <a:r>
              <a:rPr altLang="zh-CN" lang="en-US" smtClean="0"/>
              <a:t>第二级</a:t>
            </a:r>
            <a:endParaRPr altLang="zh-CN" lang="en-US" smtClean="0"/>
          </a:p>
          <a:p>
            <a:pPr lvl="2"/>
            <a:r>
              <a:rPr altLang="zh-CN" lang="en-US" smtClean="0"/>
              <a:t>第三级</a:t>
            </a:r>
            <a:endParaRPr altLang="zh-CN" lang="en-US" smtClean="0"/>
          </a:p>
          <a:p>
            <a:pPr lvl="3"/>
            <a:r>
              <a:rPr altLang="zh-CN" lang="en-US" smtClean="0"/>
              <a:t>第四级</a:t>
            </a:r>
            <a:endParaRPr altLang="zh-CN" lang="en-US" smtClean="0"/>
          </a:p>
          <a:p>
            <a:pPr lvl="4"/>
            <a:r>
              <a:rPr altLang="zh-CN" lang="en-US" smtClean="0"/>
              <a:t>第五级</a:t>
            </a:r>
            <a:endParaRPr altLang="zh-CN" lang="en-US" smtClean="0"/>
          </a:p>
        </p:txBody>
      </p:sp>
      <p:sp>
        <p:nvSpPr>
          <p:cNvPr id="1048758" name="Content Placeholder 3"/>
          <p:cNvSpPr>
            <a:spLocks noGrp="1"/>
          </p:cNvSpPr>
          <p:nvPr>
            <p:ph sz="half" idx="2"/>
          </p:nvPr>
        </p:nvSpPr>
        <p:spPr>
          <a:xfrm>
            <a:off x="4629150" y="1825625"/>
            <a:ext cx="3886200" cy="4351338"/>
          </a:xfrm>
        </p:spPr>
        <p:txBody>
          <a:bodyPr/>
          <a:p>
            <a:pPr lvl="0"/>
            <a:r>
              <a:rPr altLang="zh-CN" lang="en-US" smtClean="0"/>
              <a:t>单击此处编辑母版文本样式</a:t>
            </a:r>
            <a:endParaRPr altLang="zh-CN" lang="en-US" smtClean="0"/>
          </a:p>
          <a:p>
            <a:pPr lvl="1"/>
            <a:r>
              <a:rPr altLang="zh-CN" lang="en-US" smtClean="0"/>
              <a:t>第二级</a:t>
            </a:r>
            <a:endParaRPr altLang="zh-CN" lang="en-US" smtClean="0"/>
          </a:p>
          <a:p>
            <a:pPr lvl="2"/>
            <a:r>
              <a:rPr altLang="zh-CN" lang="en-US" smtClean="0"/>
              <a:t>第三级</a:t>
            </a:r>
            <a:endParaRPr altLang="zh-CN" lang="en-US" smtClean="0"/>
          </a:p>
          <a:p>
            <a:pPr lvl="3"/>
            <a:r>
              <a:rPr altLang="zh-CN" lang="en-US" smtClean="0"/>
              <a:t>第四级</a:t>
            </a:r>
            <a:endParaRPr altLang="zh-CN" lang="en-US" smtClean="0"/>
          </a:p>
          <a:p>
            <a:pPr lvl="4"/>
            <a:r>
              <a:rPr altLang="zh-CN" lang="en-US" smtClean="0"/>
              <a:t>第五级</a:t>
            </a:r>
            <a:endParaRPr altLang="zh-CN" lang="en-US" smtClean="0"/>
          </a:p>
        </p:txBody>
      </p:sp>
      <p:sp>
        <p:nvSpPr>
          <p:cNvPr id="1048759" name="日期占位符 1048581"/>
          <p:cNvSpPr/>
          <p:nvPr>
            <p:ph type="dt" sz="half" idx="1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760"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761"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比较">
    <p:spTree>
      <p:nvGrpSpPr>
        <p:cNvPr id="110" name=""/>
        <p:cNvGrpSpPr/>
        <p:nvPr/>
      </p:nvGrpSpPr>
      <p:grpSpPr>
        <a:xfrm>
          <a:off x="0" y="0"/>
          <a:ext cx="0" cy="0"/>
          <a:chOff x="0" y="0"/>
          <a:chExt cx="0" cy="0"/>
        </a:xfrm>
      </p:grpSpPr>
      <p:sp>
        <p:nvSpPr>
          <p:cNvPr id="1048762" name="Title 1"/>
          <p:cNvSpPr>
            <a:spLocks noGrp="1"/>
          </p:cNvSpPr>
          <p:nvPr>
            <p:ph type="title"/>
          </p:nvPr>
        </p:nvSpPr>
        <p:spPr>
          <a:xfrm>
            <a:off x="629841" y="365125"/>
            <a:ext cx="7886700" cy="1325563"/>
          </a:xfrm>
        </p:spPr>
        <p:txBody>
          <a:bodyPr/>
          <a:p>
            <a:r>
              <a:rPr altLang="zh-CN" lang="en-US" smtClean="0"/>
              <a:t>单击此处编辑母版标题样式</a:t>
            </a:r>
            <a:endParaRPr altLang="en-US" lang="zh-CN"/>
          </a:p>
        </p:txBody>
      </p:sp>
      <p:sp>
        <p:nvSpPr>
          <p:cNvPr id="1048763" name="Text Placeholder 2"/>
          <p:cNvSpPr>
            <a:spLocks noGrp="1"/>
          </p:cNvSpPr>
          <p:nvPr>
            <p:ph type="body" idx="1"/>
          </p:nvPr>
        </p:nvSpPr>
        <p:spPr>
          <a:xfrm>
            <a:off x="629841" y="1681163"/>
            <a:ext cx="3868340"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单击此处编辑母版文本样式</a:t>
            </a:r>
            <a:endParaRPr altLang="zh-CN" lang="en-US" smtClean="0"/>
          </a:p>
        </p:txBody>
      </p:sp>
      <p:sp>
        <p:nvSpPr>
          <p:cNvPr id="1048764" name="Content Placeholder 3"/>
          <p:cNvSpPr>
            <a:spLocks noGrp="1"/>
          </p:cNvSpPr>
          <p:nvPr>
            <p:ph sz="half" idx="2"/>
          </p:nvPr>
        </p:nvSpPr>
        <p:spPr>
          <a:xfrm>
            <a:off x="629841" y="2505075"/>
            <a:ext cx="3868340" cy="3684588"/>
          </a:xfrm>
        </p:spPr>
        <p:txBody>
          <a:bodyPr/>
          <a:p>
            <a:pPr lvl="0"/>
            <a:r>
              <a:rPr altLang="zh-CN" lang="en-US" smtClean="0"/>
              <a:t>单击此处编辑母版文本样式</a:t>
            </a:r>
            <a:endParaRPr altLang="zh-CN" lang="en-US" smtClean="0"/>
          </a:p>
          <a:p>
            <a:pPr lvl="1"/>
            <a:r>
              <a:rPr altLang="zh-CN" lang="en-US" smtClean="0"/>
              <a:t>第二级</a:t>
            </a:r>
            <a:endParaRPr altLang="zh-CN" lang="en-US" smtClean="0"/>
          </a:p>
          <a:p>
            <a:pPr lvl="2"/>
            <a:r>
              <a:rPr altLang="zh-CN" lang="en-US" smtClean="0"/>
              <a:t>第三级</a:t>
            </a:r>
            <a:endParaRPr altLang="zh-CN" lang="en-US" smtClean="0"/>
          </a:p>
          <a:p>
            <a:pPr lvl="3"/>
            <a:r>
              <a:rPr altLang="zh-CN" lang="en-US" smtClean="0"/>
              <a:t>第四级</a:t>
            </a:r>
            <a:endParaRPr altLang="zh-CN" lang="en-US" smtClean="0"/>
          </a:p>
          <a:p>
            <a:pPr lvl="4"/>
            <a:r>
              <a:rPr altLang="zh-CN" lang="en-US" smtClean="0"/>
              <a:t>第五级</a:t>
            </a:r>
            <a:endParaRPr altLang="zh-CN" lang="en-US" smtClean="0"/>
          </a:p>
        </p:txBody>
      </p:sp>
      <p:sp>
        <p:nvSpPr>
          <p:cNvPr id="1048765" name="Text Placeholder 4"/>
          <p:cNvSpPr>
            <a:spLocks noGrp="1"/>
          </p:cNvSpPr>
          <p:nvPr>
            <p:ph type="body" sz="quarter" idx="3"/>
          </p:nvPr>
        </p:nvSpPr>
        <p:spPr>
          <a:xfrm>
            <a:off x="4629150" y="1681163"/>
            <a:ext cx="3887391"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单击此处编辑母版文本样式</a:t>
            </a:r>
            <a:endParaRPr altLang="zh-CN" lang="en-US" smtClean="0"/>
          </a:p>
        </p:txBody>
      </p:sp>
      <p:sp>
        <p:nvSpPr>
          <p:cNvPr id="1048766" name="Content Placeholder 5"/>
          <p:cNvSpPr>
            <a:spLocks noGrp="1"/>
          </p:cNvSpPr>
          <p:nvPr>
            <p:ph sz="quarter" idx="4"/>
          </p:nvPr>
        </p:nvSpPr>
        <p:spPr>
          <a:xfrm>
            <a:off x="4629150" y="2505075"/>
            <a:ext cx="3887391" cy="3684588"/>
          </a:xfrm>
        </p:spPr>
        <p:txBody>
          <a:bodyPr/>
          <a:p>
            <a:pPr lvl="0"/>
            <a:r>
              <a:rPr altLang="zh-CN" lang="en-US" smtClean="0"/>
              <a:t>单击此处编辑母版文本样式</a:t>
            </a:r>
            <a:endParaRPr altLang="zh-CN" lang="en-US" smtClean="0"/>
          </a:p>
          <a:p>
            <a:pPr lvl="1"/>
            <a:r>
              <a:rPr altLang="zh-CN" lang="en-US" smtClean="0"/>
              <a:t>第二级</a:t>
            </a:r>
            <a:endParaRPr altLang="zh-CN" lang="en-US" smtClean="0"/>
          </a:p>
          <a:p>
            <a:pPr lvl="2"/>
            <a:r>
              <a:rPr altLang="zh-CN" lang="en-US" smtClean="0"/>
              <a:t>第三级</a:t>
            </a:r>
            <a:endParaRPr altLang="zh-CN" lang="en-US" smtClean="0"/>
          </a:p>
          <a:p>
            <a:pPr lvl="3"/>
            <a:r>
              <a:rPr altLang="zh-CN" lang="en-US" smtClean="0"/>
              <a:t>第四级</a:t>
            </a:r>
            <a:endParaRPr altLang="zh-CN" lang="en-US" smtClean="0"/>
          </a:p>
          <a:p>
            <a:pPr lvl="4"/>
            <a:r>
              <a:rPr altLang="zh-CN" lang="en-US" smtClean="0"/>
              <a:t>第五级</a:t>
            </a:r>
            <a:endParaRPr altLang="zh-CN" lang="en-US" smtClean="0"/>
          </a:p>
        </p:txBody>
      </p:sp>
      <p:sp>
        <p:nvSpPr>
          <p:cNvPr id="1048767" name="日期占位符 1048581"/>
          <p:cNvSpPr/>
          <p:nvPr>
            <p:ph type="dt" sz="half" idx="1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768" name="灯片编号占位符 1048583"/>
          <p:cNvSpPr/>
          <p:nvPr>
            <p:ph type="sldNum" sz="quarter" idx="1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769" name="页脚占位符 1048582"/>
          <p:cNvSpPr/>
          <p:nvPr>
            <p:ph type="ftr" sz="quarter" idx="1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仅标题">
    <p:spTree>
      <p:nvGrpSpPr>
        <p:cNvPr id="104" name=""/>
        <p:cNvGrpSpPr/>
        <p:nvPr/>
      </p:nvGrpSpPr>
      <p:grpSpPr>
        <a:xfrm>
          <a:off x="0" y="0"/>
          <a:ext cx="0" cy="0"/>
          <a:chOff x="0" y="0"/>
          <a:chExt cx="0" cy="0"/>
        </a:xfrm>
      </p:grpSpPr>
      <p:sp>
        <p:nvSpPr>
          <p:cNvPr id="1048731" name="Title 1"/>
          <p:cNvSpPr>
            <a:spLocks noGrp="1"/>
          </p:cNvSpPr>
          <p:nvPr>
            <p:ph type="title"/>
          </p:nvPr>
        </p:nvSpPr>
        <p:spPr/>
        <p:txBody>
          <a:bodyPr/>
          <a:p>
            <a:r>
              <a:rPr altLang="zh-CN" lang="en-US" smtClean="0"/>
              <a:t>单击此处编辑母版标题样式</a:t>
            </a:r>
            <a:endParaRPr altLang="en-US" lang="zh-CN"/>
          </a:p>
        </p:txBody>
      </p:sp>
      <p:sp>
        <p:nvSpPr>
          <p:cNvPr id="1048732" name="日期占位符 1048581"/>
          <p:cNvSpPr/>
          <p:nvPr>
            <p:ph type="dt" sz="half" idx="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733"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734"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空白">
    <p:spTree>
      <p:nvGrpSpPr>
        <p:cNvPr id="111" name=""/>
        <p:cNvGrpSpPr/>
        <p:nvPr/>
      </p:nvGrpSpPr>
      <p:grpSpPr>
        <a:xfrm>
          <a:off x="0" y="0"/>
          <a:ext cx="0" cy="0"/>
          <a:chOff x="0" y="0"/>
          <a:chExt cx="0" cy="0"/>
        </a:xfrm>
      </p:grpSpPr>
      <p:sp>
        <p:nvSpPr>
          <p:cNvPr id="1048770" name="日期占位符 1048581"/>
          <p:cNvSpPr/>
          <p:nvPr>
            <p:ph type="dt" sz="half" idx="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771"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772"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内容和标题">
    <p:spTree>
      <p:nvGrpSpPr>
        <p:cNvPr id="112" name=""/>
        <p:cNvGrpSpPr/>
        <p:nvPr/>
      </p:nvGrpSpPr>
      <p:grpSpPr>
        <a:xfrm>
          <a:off x="0" y="0"/>
          <a:ext cx="0" cy="0"/>
          <a:chOff x="0" y="0"/>
          <a:chExt cx="0" cy="0"/>
        </a:xfrm>
      </p:grpSpPr>
      <p:sp>
        <p:nvSpPr>
          <p:cNvPr id="1048773" name="Title 1"/>
          <p:cNvSpPr>
            <a:spLocks noGrp="1"/>
          </p:cNvSpPr>
          <p:nvPr>
            <p:ph type="title"/>
          </p:nvPr>
        </p:nvSpPr>
        <p:spPr>
          <a:xfrm>
            <a:off x="629841" y="457200"/>
            <a:ext cx="2949177" cy="1600200"/>
          </a:xfrm>
        </p:spPr>
        <p:txBody>
          <a:bodyPr anchor="b"/>
          <a:lstStyle>
            <a:lvl1pPr>
              <a:defRPr sz="3200"/>
            </a:lvl1pPr>
          </a:lstStyle>
          <a:p>
            <a:r>
              <a:rPr altLang="zh-CN" lang="en-US" smtClean="0"/>
              <a:t>单击此处编辑母版标题样式</a:t>
            </a:r>
            <a:endParaRPr altLang="en-US" lang="zh-CN"/>
          </a:p>
        </p:txBody>
      </p:sp>
      <p:sp>
        <p:nvSpPr>
          <p:cNvPr id="1048774" name="Text Placeholder 3"/>
          <p:cNvSpPr>
            <a:spLocks noGrp="1"/>
          </p:cNvSpPr>
          <p:nvPr>
            <p:ph type="body" sz="half" idx="2"/>
          </p:nvPr>
        </p:nvSpPr>
        <p:spPr>
          <a:xfrm>
            <a:off x="629841" y="2057400"/>
            <a:ext cx="294917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单击此处编辑母版文本样式</a:t>
            </a:r>
            <a:endParaRPr altLang="zh-CN" lang="en-US" smtClean="0"/>
          </a:p>
        </p:txBody>
      </p:sp>
      <p:sp>
        <p:nvSpPr>
          <p:cNvPr id="1048775" name="Content Placeholder 2"/>
          <p:cNvSpPr>
            <a:spLocks noGrp="1"/>
          </p:cNvSpPr>
          <p:nvPr>
            <p:ph idx="1"/>
          </p:nvPr>
        </p:nvSpPr>
        <p:spPr>
          <a:xfrm>
            <a:off x="3887391" y="987424"/>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altLang="zh-CN" lang="en-US" smtClean="0"/>
              <a:t>单击此处编辑母版文本样式</a:t>
            </a:r>
            <a:endParaRPr altLang="zh-CN" lang="en-US" smtClean="0"/>
          </a:p>
          <a:p>
            <a:pPr lvl="1"/>
            <a:r>
              <a:rPr altLang="zh-CN" lang="en-US" smtClean="0"/>
              <a:t>第二级</a:t>
            </a:r>
            <a:endParaRPr altLang="zh-CN" lang="en-US" smtClean="0"/>
          </a:p>
          <a:p>
            <a:pPr lvl="2"/>
            <a:r>
              <a:rPr altLang="zh-CN" lang="en-US" smtClean="0"/>
              <a:t>第三级</a:t>
            </a:r>
            <a:endParaRPr altLang="zh-CN" lang="en-US" smtClean="0"/>
          </a:p>
          <a:p>
            <a:pPr lvl="3"/>
            <a:r>
              <a:rPr altLang="zh-CN" lang="en-US" smtClean="0"/>
              <a:t>第四级</a:t>
            </a:r>
            <a:endParaRPr altLang="zh-CN" lang="en-US" smtClean="0"/>
          </a:p>
          <a:p>
            <a:pPr lvl="4"/>
            <a:r>
              <a:rPr altLang="zh-CN" lang="en-US" smtClean="0"/>
              <a:t>第五级</a:t>
            </a:r>
            <a:endParaRPr altLang="zh-CN" lang="en-US" smtClean="0"/>
          </a:p>
        </p:txBody>
      </p:sp>
      <p:sp>
        <p:nvSpPr>
          <p:cNvPr id="1048776" name="日期占位符 1048581"/>
          <p:cNvSpPr/>
          <p:nvPr>
            <p:ph type="dt" sz="half" idx="1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777"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778"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图片和标题">
    <p:spTree>
      <p:nvGrpSpPr>
        <p:cNvPr id="106" name=""/>
        <p:cNvGrpSpPr/>
        <p:nvPr/>
      </p:nvGrpSpPr>
      <p:grpSpPr>
        <a:xfrm>
          <a:off x="0" y="0"/>
          <a:ext cx="0" cy="0"/>
          <a:chOff x="0" y="0"/>
          <a:chExt cx="0" cy="0"/>
        </a:xfrm>
      </p:grpSpPr>
      <p:sp>
        <p:nvSpPr>
          <p:cNvPr id="1048740" name="Title 1"/>
          <p:cNvSpPr>
            <a:spLocks noGrp="1"/>
          </p:cNvSpPr>
          <p:nvPr>
            <p:ph type="title"/>
          </p:nvPr>
        </p:nvSpPr>
        <p:spPr>
          <a:xfrm>
            <a:off x="629841" y="457200"/>
            <a:ext cx="2949177" cy="1600200"/>
          </a:xfrm>
        </p:spPr>
        <p:txBody>
          <a:bodyPr anchor="b"/>
          <a:lstStyle>
            <a:lvl1pPr>
              <a:defRPr sz="3200"/>
            </a:lvl1pPr>
          </a:lstStyle>
          <a:p>
            <a:r>
              <a:rPr altLang="zh-CN" lang="en-US" smtClean="0"/>
              <a:t>单击此处编辑母版标题样式</a:t>
            </a:r>
            <a:endParaRPr altLang="en-US" lang="zh-CN"/>
          </a:p>
        </p:txBody>
      </p:sp>
      <p:sp>
        <p:nvSpPr>
          <p:cNvPr id="1048741" name="Text Placeholder 3"/>
          <p:cNvSpPr>
            <a:spLocks noGrp="1"/>
          </p:cNvSpPr>
          <p:nvPr>
            <p:ph type="body" sz="half" idx="2"/>
          </p:nvPr>
        </p:nvSpPr>
        <p:spPr>
          <a:xfrm>
            <a:off x="629841" y="2057400"/>
            <a:ext cx="294917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单击此处编辑母版文本样式</a:t>
            </a:r>
            <a:endParaRPr altLang="zh-CN" lang="en-US" smtClean="0"/>
          </a:p>
        </p:txBody>
      </p:sp>
      <p:sp>
        <p:nvSpPr>
          <p:cNvPr id="1048742" name="Picture Placeholder 2"/>
          <p:cNvSpPr>
            <a:spLocks noGrp="1"/>
          </p:cNvSpPr>
          <p:nvPr>
            <p:ph type="pic" idx="1"/>
          </p:nvPr>
        </p:nvSpPr>
        <p:spPr>
          <a:xfrm>
            <a:off x="3887391" y="987424"/>
            <a:ext cx="4629150" cy="4873625"/>
          </a:xfrm>
        </p:spPr>
        <p:txBody>
          <a:bodyPr/>
          <a:lstStyle>
            <a:lvl1pPr indent="0" marL="0">
              <a:buNone/>
              <a:defRPr sz="3200"/>
            </a:lvl1pPr>
            <a:lvl2pPr indent="0" marL="457200">
              <a:buNone/>
              <a:defRPr sz="2800"/>
            </a:lvl2pPr>
            <a:lvl3pPr indent="0" marL="914400">
              <a:buNone/>
              <a:defRPr sz="20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altLang="en-US" lang="zh-CN"/>
          </a:p>
        </p:txBody>
      </p:sp>
      <p:sp>
        <p:nvSpPr>
          <p:cNvPr id="1048743" name="日期占位符 1048581"/>
          <p:cNvSpPr/>
          <p:nvPr>
            <p:ph type="dt" sz="half" idx="1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744"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
        <p:nvSpPr>
          <p:cNvPr id="1048745"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image" Target="../media/image1.jpeg"/><Relationship Id="rId13" Type="http://schemas.openxmlformats.org/officeDocument/2006/relationships/image" Target="../media/image2.jpeg"/><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image" Target="../media/image1.jpeg"/><Relationship Id="rId13" Type="http://schemas.openxmlformats.org/officeDocument/2006/relationships/image" Target="../media/image2.jpeg"/><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white">
      <p:bgPr>
        <a:solidFill>
          <a:schemeClr val="lt1"/>
        </a:solidFill>
        <a:effectLst/>
      </p:bgPr>
    </p:bg>
    <p:spTree>
      <p:nvGrpSpPr>
        <p:cNvPr id="13" name=""/>
        <p:cNvGrpSpPr/>
        <p:nvPr/>
      </p:nvGrpSpPr>
      <p:grpSpPr>
        <a:xfrm rot="0">
          <a:off x="0" y="0"/>
          <a:ext cx="0" cy="0"/>
          <a:chOff x="0" y="0"/>
          <a:chExt cx="0" cy="0"/>
        </a:xfrm>
      </p:grpSpPr>
      <p:pic>
        <p:nvPicPr>
          <p:cNvPr id="2097152" name="图片 2097151"/>
          <p:cNvPicPr>
            <a:picLocks/>
          </p:cNvPicPr>
          <p:nvPr/>
        </p:nvPicPr>
        <p:blipFill>
          <a:blip xmlns:r="http://schemas.openxmlformats.org/officeDocument/2006/relationships" r:embed="rId12"/>
          <a:srcRect/>
          <a:stretch>
            <a:fillRect/>
          </a:stretch>
        </p:blipFill>
        <p:spPr>
          <a:xfrm>
            <a:off x="0" y="0"/>
            <a:ext cx="9144000" cy="6858000"/>
          </a:xfrm>
          <a:prstGeom prst="rect"/>
          <a:noFill/>
          <a:ln>
            <a:noFill/>
          </a:ln>
        </p:spPr>
      </p:pic>
      <p:pic>
        <p:nvPicPr>
          <p:cNvPr id="2097153" name="图片 2097152"/>
          <p:cNvPicPr>
            <a:picLocks/>
          </p:cNvPicPr>
          <p:nvPr/>
        </p:nvPicPr>
        <p:blipFill>
          <a:blip xmlns:r="http://schemas.openxmlformats.org/officeDocument/2006/relationships" r:embed="rId13"/>
          <a:srcRect/>
          <a:stretch>
            <a:fillRect/>
          </a:stretch>
        </p:blipFill>
        <p:spPr>
          <a:xfrm>
            <a:off x="0" y="0"/>
            <a:ext cx="9144000" cy="3517900"/>
          </a:xfrm>
          <a:prstGeom prst="rect"/>
          <a:noFill/>
          <a:ln>
            <a:noFill/>
          </a:ln>
        </p:spPr>
      </p:pic>
      <p:sp>
        <p:nvSpPr>
          <p:cNvPr id="1048576" name="矩形 1048575"/>
          <p:cNvSpPr/>
          <p:nvPr/>
        </p:nvSpPr>
        <p:spPr>
          <a:xfrm>
            <a:off x="0" y="989012"/>
            <a:ext cx="9134475" cy="5421312"/>
          </a:xfrm>
          <a:prstGeom prst="rect"/>
          <a:solidFill>
            <a:srgbClr val="FFFFFF"/>
          </a:solidFill>
          <a:ln>
            <a:noFill/>
          </a:ln>
        </p:spPr>
      </p:sp>
      <p:sp>
        <p:nvSpPr>
          <p:cNvPr id="1048577" name="矩形 1048576"/>
          <p:cNvSpPr/>
          <p:nvPr/>
        </p:nvSpPr>
        <p:spPr>
          <a:xfrm>
            <a:off x="0" y="979487"/>
            <a:ext cx="9134475" cy="131762"/>
          </a:xfrm>
          <a:prstGeom prst="rect"/>
          <a:solidFill>
            <a:srgbClr val="143970"/>
          </a:solidFill>
          <a:ln>
            <a:noFill/>
          </a:ln>
        </p:spPr>
      </p:sp>
      <p:sp>
        <p:nvSpPr>
          <p:cNvPr id="1048578" name="矩形 1048577"/>
          <p:cNvSpPr/>
          <p:nvPr/>
        </p:nvSpPr>
        <p:spPr>
          <a:xfrm>
            <a:off x="0" y="6400800"/>
            <a:ext cx="9144000" cy="73025"/>
          </a:xfrm>
          <a:prstGeom prst="rect"/>
          <a:solidFill>
            <a:srgbClr val="143970"/>
          </a:solidFill>
          <a:ln>
            <a:noFill/>
          </a:ln>
        </p:spPr>
      </p:sp>
      <p:sp>
        <p:nvSpPr>
          <p:cNvPr id="1048579" name="矩形 1048578"/>
          <p:cNvSpPr/>
          <p:nvPr/>
        </p:nvSpPr>
        <p:spPr>
          <a:xfrm>
            <a:off x="0" y="962025"/>
            <a:ext cx="9134475" cy="17462"/>
          </a:xfrm>
          <a:prstGeom prst="rect"/>
          <a:solidFill>
            <a:srgbClr val="FF9F00"/>
          </a:solidFill>
          <a:ln>
            <a:noFill/>
          </a:ln>
        </p:spPr>
      </p:sp>
      <p:sp>
        <p:nvSpPr>
          <p:cNvPr id="1048580" name="标题 1048579"/>
          <p:cNvSpPr/>
          <p:nvPr>
            <p:ph type="title"/>
          </p:nvPr>
        </p:nvSpPr>
        <p:spPr>
          <a:xfrm>
            <a:off x="685800" y="15875"/>
            <a:ext cx="7772400" cy="990600"/>
          </a:xfrm>
          <a:prstGeom prst="rect"/>
          <a:noFill/>
          <a:ln>
            <a:noFill/>
          </a:ln>
        </p:spPr>
        <p:txBody>
          <a:bodyPr anchor="ctr" bIns="45720" lIns="91440" rIns="91440" tIns="45720" vert="horz"/>
          <a:p>
            <a:pPr lvl="0"/>
            <a:r>
              <a:rPr altLang="en-US" lang="ko-KR"/>
              <a:t>마스터 제목 스타일 편집</a:t>
            </a:r>
            <a:endParaRPr altLang="en-US" lang="ko-KR"/>
          </a:p>
        </p:txBody>
      </p:sp>
      <p:sp>
        <p:nvSpPr>
          <p:cNvPr id="1048581" name="文本占位符 1048580"/>
          <p:cNvSpPr/>
          <p:nvPr>
            <p:ph type="body" idx="1"/>
          </p:nvPr>
        </p:nvSpPr>
        <p:spPr>
          <a:xfrm>
            <a:off x="685800" y="1209675"/>
            <a:ext cx="7772400" cy="5097462"/>
          </a:xfrm>
          <a:prstGeom prst="rect"/>
          <a:noFill/>
          <a:ln>
            <a:noFill/>
          </a:ln>
        </p:spPr>
        <p:txBody>
          <a:bodyPr anchor="t" bIns="45720" lIns="91440" rIns="91440" tIns="45720" vert="horz"/>
          <a:p>
            <a:pPr lvl="0"/>
            <a:r>
              <a:rPr altLang="en-US" lang="ko-KR"/>
              <a:t>마스터 텍스트 스타일을 편집합니다</a:t>
            </a:r>
            <a:endParaRPr altLang="en-US" lang="ko-KR"/>
          </a:p>
          <a:p>
            <a:pPr lvl="1"/>
            <a:r>
              <a:rPr altLang="en-US" lang="ko-KR"/>
              <a:t>둘째 수준</a:t>
            </a:r>
            <a:endParaRPr altLang="en-US" lang="ko-KR"/>
          </a:p>
          <a:p>
            <a:pPr lvl="2"/>
            <a:r>
              <a:rPr altLang="en-US" lang="ko-KR"/>
              <a:t>셋째 수준</a:t>
            </a:r>
            <a:endParaRPr altLang="en-US" lang="ko-KR"/>
          </a:p>
          <a:p>
            <a:pPr lvl="3"/>
            <a:r>
              <a:rPr altLang="en-US" lang="ko-KR"/>
              <a:t>넷째 수준</a:t>
            </a:r>
            <a:endParaRPr altLang="en-US" lang="ko-KR"/>
          </a:p>
          <a:p>
            <a:pPr lvl="4"/>
            <a:r>
              <a:rPr altLang="en-US" lang="ko-KR"/>
              <a:t>다섯째 수준</a:t>
            </a:r>
            <a:endParaRPr altLang="en-US" lang="ko-KR"/>
          </a:p>
        </p:txBody>
      </p:sp>
      <p:sp>
        <p:nvSpPr>
          <p:cNvPr id="1048582" name="日期占位符 1048581"/>
          <p:cNvSpPr/>
          <p:nvPr>
            <p:ph type="dt" sz="half" idx="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583"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
        <p:nvSpPr>
          <p:cNvPr id="1048584"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Tree>
  </p:cSld>
  <p:clrMap accent1="accent1" accent2="accent2" accent3="accent3" accent4="accent4" accent5="accent5" accent6="accent6" bg1="lt1" bg2="dk2" tx1="dk1" tx2="lt2" hlink="hlink" folHlink="folHlink"/>
  <p:sldLayoutIdLst>
    <p:sldLayoutId id="2147483902" r:id="rId1"/>
    <p:sldLayoutId id="2147483903" r:id="rId2"/>
    <p:sldLayoutId id="2147483904" r:id="rId3"/>
    <p:sldLayoutId id="2147483905" r:id="rId4"/>
    <p:sldLayoutId id="2147483906" r:id="rId5"/>
    <p:sldLayoutId id="2147483907" r:id="rId6"/>
    <p:sldLayoutId id="2147483908" r:id="rId7"/>
    <p:sldLayoutId id="2147483909" r:id="rId8"/>
    <p:sldLayoutId id="2147483910" r:id="rId9"/>
    <p:sldLayoutId id="2147483911" r:id="rId10"/>
    <p:sldLayoutId id="2147483912" r:id="rId11"/>
  </p:sldLayoutIdLst>
  <p:hf dt="0" ftr="0" hdr="1" sldNum="0"/>
  <p:txStyles>
    <p:titleStyle>
      <a:lvl1pPr algn="ctr" eaLnBrk="1" fontAlgn="base" hangingPunct="1" indent="0" latinLnBrk="1" marL="0" rtl="0">
        <a:lnSpc>
          <a:spcPct val="100000"/>
        </a:lnSpc>
        <a:spcBef>
          <a:spcPct val="0"/>
        </a:spcBef>
        <a:spcAft>
          <a:spcPct val="0"/>
        </a:spcAft>
        <a:buFontTx/>
        <a:buNone/>
        <a:defRPr baseline="0" b="0" sz="3800" i="0" u="none">
          <a:solidFill>
            <a:srgbClr val="EAEAEA"/>
          </a:solidFill>
          <a:latin typeface="-윤체M" pitchFamily="18" charset="-127"/>
          <a:ea typeface="-윤체M" pitchFamily="18" charset="-127"/>
          <a:sym typeface="Gulim" panose="020B0600000101010101" pitchFamily="34" charset="-127"/>
        </a:defRPr>
      </a:lvl1pPr>
    </p:titleStyle>
    <p:body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p:bodyStyle>
    <p:other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white">
      <p:bgPr>
        <a:solidFill>
          <a:schemeClr val="lt1"/>
        </a:solidFill>
        <a:effectLst/>
      </p:bgPr>
    </p:bg>
    <p:spTree>
      <p:nvGrpSpPr>
        <p:cNvPr id="50" name=""/>
        <p:cNvGrpSpPr/>
        <p:nvPr/>
      </p:nvGrpSpPr>
      <p:grpSpPr>
        <a:xfrm rot="0">
          <a:off x="0" y="0"/>
          <a:ext cx="0" cy="0"/>
          <a:chOff x="0" y="0"/>
          <a:chExt cx="0" cy="0"/>
        </a:xfrm>
      </p:grpSpPr>
      <p:pic>
        <p:nvPicPr>
          <p:cNvPr id="2097156" name="图片 2097151"/>
          <p:cNvPicPr>
            <a:picLocks/>
          </p:cNvPicPr>
          <p:nvPr/>
        </p:nvPicPr>
        <p:blipFill>
          <a:blip xmlns:r="http://schemas.openxmlformats.org/officeDocument/2006/relationships" r:embed="rId12"/>
          <a:srcRect/>
          <a:stretch>
            <a:fillRect/>
          </a:stretch>
        </p:blipFill>
        <p:spPr>
          <a:xfrm>
            <a:off x="0" y="0"/>
            <a:ext cx="9144000" cy="6858000"/>
          </a:xfrm>
          <a:prstGeom prst="rect"/>
          <a:noFill/>
          <a:ln>
            <a:noFill/>
          </a:ln>
        </p:spPr>
      </p:pic>
      <p:pic>
        <p:nvPicPr>
          <p:cNvPr id="2097157" name="图片 2097152"/>
          <p:cNvPicPr>
            <a:picLocks/>
          </p:cNvPicPr>
          <p:nvPr/>
        </p:nvPicPr>
        <p:blipFill>
          <a:blip xmlns:r="http://schemas.openxmlformats.org/officeDocument/2006/relationships" r:embed="rId13"/>
          <a:srcRect/>
          <a:stretch>
            <a:fillRect/>
          </a:stretch>
        </p:blipFill>
        <p:spPr>
          <a:xfrm>
            <a:off x="0" y="0"/>
            <a:ext cx="9144000" cy="3517900"/>
          </a:xfrm>
          <a:prstGeom prst="rect"/>
          <a:noFill/>
          <a:ln>
            <a:noFill/>
          </a:ln>
        </p:spPr>
      </p:pic>
      <p:sp>
        <p:nvSpPr>
          <p:cNvPr id="1048596" name="矩形 1048575"/>
          <p:cNvSpPr/>
          <p:nvPr/>
        </p:nvSpPr>
        <p:spPr>
          <a:xfrm>
            <a:off x="0" y="989012"/>
            <a:ext cx="9134475" cy="5421312"/>
          </a:xfrm>
          <a:prstGeom prst="rect"/>
          <a:solidFill>
            <a:srgbClr val="FFFFFF"/>
          </a:solidFill>
          <a:ln>
            <a:noFill/>
          </a:ln>
        </p:spPr>
      </p:sp>
      <p:sp>
        <p:nvSpPr>
          <p:cNvPr id="1048597" name="矩形 1048576"/>
          <p:cNvSpPr/>
          <p:nvPr/>
        </p:nvSpPr>
        <p:spPr>
          <a:xfrm>
            <a:off x="0" y="979487"/>
            <a:ext cx="9134475" cy="131762"/>
          </a:xfrm>
          <a:prstGeom prst="rect"/>
          <a:solidFill>
            <a:srgbClr val="143970"/>
          </a:solidFill>
          <a:ln>
            <a:noFill/>
          </a:ln>
        </p:spPr>
      </p:sp>
      <p:sp>
        <p:nvSpPr>
          <p:cNvPr id="1048598" name="矩形 1048577"/>
          <p:cNvSpPr/>
          <p:nvPr/>
        </p:nvSpPr>
        <p:spPr>
          <a:xfrm>
            <a:off x="0" y="6400800"/>
            <a:ext cx="9144000" cy="73025"/>
          </a:xfrm>
          <a:prstGeom prst="rect"/>
          <a:solidFill>
            <a:srgbClr val="143970"/>
          </a:solidFill>
          <a:ln>
            <a:noFill/>
          </a:ln>
        </p:spPr>
      </p:sp>
      <p:sp>
        <p:nvSpPr>
          <p:cNvPr id="1048599" name="矩形 1048578"/>
          <p:cNvSpPr/>
          <p:nvPr/>
        </p:nvSpPr>
        <p:spPr>
          <a:xfrm>
            <a:off x="0" y="962025"/>
            <a:ext cx="9134475" cy="17462"/>
          </a:xfrm>
          <a:prstGeom prst="rect"/>
          <a:solidFill>
            <a:srgbClr val="FF9F00"/>
          </a:solidFill>
          <a:ln>
            <a:noFill/>
          </a:ln>
        </p:spPr>
      </p:sp>
      <p:sp>
        <p:nvSpPr>
          <p:cNvPr id="1048600" name="标题 1048579"/>
          <p:cNvSpPr/>
          <p:nvPr>
            <p:ph type="title"/>
          </p:nvPr>
        </p:nvSpPr>
        <p:spPr>
          <a:xfrm>
            <a:off x="685800" y="15875"/>
            <a:ext cx="7772400" cy="990600"/>
          </a:xfrm>
          <a:prstGeom prst="rect"/>
          <a:noFill/>
          <a:ln>
            <a:noFill/>
          </a:ln>
        </p:spPr>
        <p:txBody>
          <a:bodyPr anchor="ctr" bIns="45720" lIns="91440" rIns="91440" tIns="45720" vert="horz"/>
          <a:p>
            <a:pPr lvl="0"/>
            <a:r>
              <a:rPr altLang="en-US" lang="ko-KR"/>
              <a:t>마스터 제목 스타일 편집</a:t>
            </a:r>
            <a:endParaRPr altLang="en-US" lang="ko-KR"/>
          </a:p>
        </p:txBody>
      </p:sp>
      <p:sp>
        <p:nvSpPr>
          <p:cNvPr id="1048601" name="文本占位符 1048580"/>
          <p:cNvSpPr/>
          <p:nvPr>
            <p:ph type="body" idx="1"/>
          </p:nvPr>
        </p:nvSpPr>
        <p:spPr>
          <a:xfrm>
            <a:off x="685800" y="1209675"/>
            <a:ext cx="7772400" cy="5097462"/>
          </a:xfrm>
          <a:prstGeom prst="rect"/>
          <a:noFill/>
          <a:ln>
            <a:noFill/>
          </a:ln>
        </p:spPr>
        <p:txBody>
          <a:bodyPr anchor="t" bIns="45720" lIns="91440" rIns="91440" tIns="45720" vert="horz"/>
          <a:p>
            <a:pPr lvl="0"/>
            <a:r>
              <a:rPr altLang="en-US" lang="ko-KR"/>
              <a:t>마스터 텍스트 스타일을 편집합니다</a:t>
            </a:r>
            <a:endParaRPr altLang="en-US" lang="ko-KR"/>
          </a:p>
          <a:p>
            <a:pPr lvl="1"/>
            <a:r>
              <a:rPr altLang="en-US" lang="ko-KR"/>
              <a:t>둘째 수준</a:t>
            </a:r>
            <a:endParaRPr altLang="en-US" lang="ko-KR"/>
          </a:p>
          <a:p>
            <a:pPr lvl="2"/>
            <a:r>
              <a:rPr altLang="en-US" lang="ko-KR"/>
              <a:t>셋째 수준</a:t>
            </a:r>
            <a:endParaRPr altLang="en-US" lang="ko-KR"/>
          </a:p>
          <a:p>
            <a:pPr lvl="3"/>
            <a:r>
              <a:rPr altLang="en-US" lang="ko-KR"/>
              <a:t>넷째 수준</a:t>
            </a:r>
            <a:endParaRPr altLang="en-US" lang="ko-KR"/>
          </a:p>
          <a:p>
            <a:pPr lvl="4"/>
            <a:r>
              <a:rPr altLang="en-US" lang="ko-KR"/>
              <a:t>다섯째 수준</a:t>
            </a:r>
            <a:endParaRPr altLang="en-US" lang="ko-KR"/>
          </a:p>
        </p:txBody>
      </p:sp>
      <p:sp>
        <p:nvSpPr>
          <p:cNvPr id="1048602" name="日期占位符 1048581"/>
          <p:cNvSpPr/>
          <p:nvPr>
            <p:ph type="dt" sz="half" idx="2"/>
          </p:nvPr>
        </p:nvSpPr>
        <p:spPr>
          <a:xfrm>
            <a:off x="6858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lvl="0"/>
            <a:endParaRPr altLang="en-US" sz="1400" lang="en-US">
              <a:latin typeface="-윤체M" pitchFamily="18" charset="-127"/>
              <a:ea typeface="-윤체M" pitchFamily="18" charset="-127"/>
            </a:endParaRPr>
          </a:p>
        </p:txBody>
      </p:sp>
      <p:sp>
        <p:nvSpPr>
          <p:cNvPr id="1048603" name="页脚占位符 1048582"/>
          <p:cNvSpPr/>
          <p:nvPr>
            <p:ph type="ftr" sz="quarter" idx="3"/>
          </p:nvPr>
        </p:nvSpPr>
        <p:spPr>
          <a:xfrm>
            <a:off x="3124200" y="6403975"/>
            <a:ext cx="28956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endParaRPr altLang="en-US" sz="1400" lang="en-US">
              <a:latin typeface="-윤체M" pitchFamily="18" charset="-127"/>
              <a:ea typeface="-윤체M" pitchFamily="18" charset="-127"/>
            </a:endParaRPr>
          </a:p>
        </p:txBody>
      </p:sp>
      <p:sp>
        <p:nvSpPr>
          <p:cNvPr id="1048604" name="灯片编号占位符 1048583"/>
          <p:cNvSpPr/>
          <p:nvPr>
            <p:ph type="sldNum" sz="quarter" idx="4"/>
          </p:nvPr>
        </p:nvSpPr>
        <p:spPr>
          <a:xfrm>
            <a:off x="6553200" y="6403975"/>
            <a:ext cx="1905000" cy="388937"/>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r" lvl="0"/>
            <a:fld id="{566ABCEB-ACFC-4714-9973-3DA970169C29}" type="slidenum">
              <a:rPr altLang="en-US" sz="1400" lang="en-US">
                <a:latin typeface="-윤체M" pitchFamily="18" charset="-127"/>
                <a:ea typeface="-윤체M" pitchFamily="18" charset="-127"/>
              </a:rPr>
            </a:fld>
            <a:endParaRPr altLang="en-US" sz="1400" lang="en-US">
              <a:latin typeface="-윤체M" pitchFamily="18" charset="-127"/>
              <a:ea typeface="-윤체M" pitchFamily="18" charset="-127"/>
            </a:endParaRPr>
          </a:p>
        </p:txBody>
      </p:sp>
    </p:spTree>
  </p:cSld>
  <p:clrMap accent1="accent1" accent2="accent2" accent3="accent3" accent4="accent4" accent5="accent5" accent6="accent6" bg1="lt1" bg2="dk2" tx1="dk1" tx2="lt2"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dt="0" ftr="0" hdr="1" sldNum="0"/>
  <p:txStyles>
    <p:titleStyle>
      <a:lvl1pPr algn="ctr" eaLnBrk="1" fontAlgn="base" hangingPunct="1" indent="0" latinLnBrk="1" marL="0" rtl="0">
        <a:lnSpc>
          <a:spcPct val="100000"/>
        </a:lnSpc>
        <a:spcBef>
          <a:spcPct val="0"/>
        </a:spcBef>
        <a:spcAft>
          <a:spcPct val="0"/>
        </a:spcAft>
        <a:buFontTx/>
        <a:buNone/>
        <a:defRPr baseline="0" b="0" sz="3800" i="0" u="none">
          <a:solidFill>
            <a:srgbClr val="EAEAEA"/>
          </a:solidFill>
          <a:latin typeface="-윤체M" pitchFamily="18" charset="-127"/>
          <a:ea typeface="-윤체M" pitchFamily="18" charset="-127"/>
          <a:sym typeface="Gulim" panose="020B0600000101010101" pitchFamily="34" charset="-127"/>
        </a:defRPr>
      </a:lvl1pPr>
    </p:titleStyle>
    <p:body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p:bodyStyle>
    <p:other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diagramLayout" Target="../diagrams/layout1.xml"/><Relationship Id="rId2" Type="http://schemas.openxmlformats.org/officeDocument/2006/relationships/diagramData" Target="../diagrams/data1.xml"/><Relationship Id="rId3" Type="http://schemas.microsoft.com/office/2007/relationships/diagramDrawing" Target="../diagrams/drawing1.xml"/><Relationship Id="rId4" Type="http://schemas.openxmlformats.org/officeDocument/2006/relationships/diagramColors" Target="../diagrams/colors1.xml"/><Relationship Id="rId5" Type="http://schemas.openxmlformats.org/officeDocument/2006/relationships/diagramQuickStyle" Target="../diagrams/quickStyle1.xml"/><Relationship Id="rId6"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image" Target="../media/image9.jpeg"/><Relationship Id="rId3"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68" name=""/>
        <p:cNvGrpSpPr/>
        <p:nvPr/>
      </p:nvGrpSpPr>
      <p:grpSpPr>
        <a:xfrm rot="0">
          <a:off x="0" y="0"/>
          <a:ext cx="0" cy="0"/>
          <a:chOff x="0" y="0"/>
          <a:chExt cx="0" cy="0"/>
        </a:xfrm>
      </p:grpSpPr>
      <p:sp>
        <p:nvSpPr>
          <p:cNvPr id="1048625" name="标题 1048593"/>
          <p:cNvSpPr/>
          <p:nvPr>
            <p:ph type="ctrTitle"/>
          </p:nvPr>
        </p:nvSpPr>
        <p:spPr>
          <a:xfrm>
            <a:off x="-120717" y="2495550"/>
            <a:ext cx="9355534" cy="1143000"/>
          </a:xfrm>
          <a:prstGeom prst="rect"/>
          <a:noFill/>
          <a:ln>
            <a:noFill/>
          </a:ln>
        </p:spPr>
        <p:txBody>
          <a:bodyPr anchor="t" bIns="45720" lIns="91440" rIns="91440" tIns="45720" vert="horz"/>
          <a:lstStyle>
            <a:lvl1pPr algn="ctr">
              <a:defRPr sz="4400">
                <a:solidFill>
                  <a:schemeClr val="dk1"/>
                </a:solidFill>
                <a:latin typeface="-윤체B" pitchFamily="18" charset="-127"/>
                <a:ea typeface="-윤체B" pitchFamily="18" charset="-127"/>
              </a:defRPr>
            </a:lvl1pPr>
          </a:lstStyle>
          <a:p>
            <a:pPr lvl="0"/>
            <a:r>
              <a:rPr altLang="en-US" b="1" sz="4000" lang="zh-CN">
                <a:latin typeface="黑体" panose="02010600030101010101" pitchFamily="49" charset="-122"/>
                <a:ea typeface="黑体" panose="02010600030101010101" pitchFamily="49" charset="-122"/>
              </a:rPr>
              <a:t>建筑</a:t>
            </a:r>
            <a:r>
              <a:rPr altLang="en-US" b="1" sz="4000" lang="en-US">
                <a:latin typeface="黑体" panose="02010600030101010101" pitchFamily="49" charset="-122"/>
                <a:ea typeface="黑体" panose="02010600030101010101" pitchFamily="49" charset="-122"/>
              </a:rPr>
              <a:t>业</a:t>
            </a:r>
            <a:r>
              <a:rPr altLang="en-US" b="1" sz="4000" lang="en-US">
                <a:latin typeface="黑体" panose="02010600030101010101" pitchFamily="49" charset="-122"/>
                <a:ea typeface="黑体" panose="02010600030101010101" pitchFamily="49" charset="-122"/>
              </a:rPr>
              <a:t>税收</a:t>
            </a:r>
            <a:r>
              <a:rPr altLang="en-US" b="1" sz="4000" lang="en-US">
                <a:latin typeface="黑体" panose="02010600030101010101" pitchFamily="49" charset="-122"/>
                <a:ea typeface="黑体" panose="02010600030101010101" pitchFamily="49" charset="-122"/>
              </a:rPr>
              <a:t>政策</a:t>
            </a:r>
            <a:r>
              <a:rPr altLang="en-US" b="1" sz="4000" lang="en-US">
                <a:latin typeface="黑体" panose="02010600030101010101" pitchFamily="49" charset="-122"/>
                <a:ea typeface="黑体" panose="02010600030101010101" pitchFamily="49" charset="-122"/>
              </a:rPr>
              <a:t>解读</a:t>
            </a:r>
            <a:r>
              <a:rPr altLang="en-US" b="1" sz="4000" lang="en-US">
                <a:latin typeface="黑体" panose="02010600030101010101" pitchFamily="49" charset="-122"/>
                <a:ea typeface="黑体" panose="02010600030101010101" pitchFamily="49" charset="-122"/>
              </a:rPr>
              <a:t>及</a:t>
            </a:r>
            <a:r>
              <a:rPr altLang="en-US" b="1" sz="4000" lang="en-US">
                <a:latin typeface="黑体" panose="02010600030101010101" pitchFamily="49" charset="-122"/>
                <a:ea typeface="黑体" panose="02010600030101010101" pitchFamily="49" charset="-122"/>
              </a:rPr>
              <a:t>涉税</a:t>
            </a:r>
            <a:r>
              <a:rPr altLang="en-US" b="1" sz="4000" lang="en-US">
                <a:latin typeface="黑体" panose="02010600030101010101" pitchFamily="49" charset="-122"/>
                <a:ea typeface="黑体" panose="02010600030101010101" pitchFamily="49" charset="-122"/>
              </a:rPr>
              <a:t>风险</a:t>
            </a:r>
            <a:r>
              <a:rPr altLang="en-US" b="1" sz="4000" lang="en-US">
                <a:latin typeface="黑体" panose="02010600030101010101" pitchFamily="49" charset="-122"/>
                <a:ea typeface="黑体" panose="02010600030101010101" pitchFamily="49" charset="-122"/>
              </a:rPr>
              <a:t>实务</a:t>
            </a:r>
            <a:endParaRPr altLang="en-US" lang="zh-CN"/>
          </a:p>
        </p:txBody>
      </p:sp>
      <p:pic>
        <p:nvPicPr>
          <p:cNvPr id="2097162" name="图片 2097156"/>
          <p:cNvPicPr>
            <a:picLocks/>
          </p:cNvPicPr>
          <p:nvPr/>
        </p:nvPicPr>
        <p:blipFill>
          <a:blip xmlns:r="http://schemas.openxmlformats.org/officeDocument/2006/relationships" r:embed="rId1"/>
          <a:srcRect/>
          <a:stretch>
            <a:fillRect/>
          </a:stretch>
        </p:blipFill>
        <p:spPr>
          <a:xfrm>
            <a:off x="3563937" y="3500437"/>
            <a:ext cx="2268537" cy="1492608"/>
          </a:xfrm>
          <a:prstGeom prst="rect"/>
          <a:solidFill>
            <a:srgbClr val="CCFFFF"/>
          </a:solid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71" name=""/>
        <p:cNvGrpSpPr/>
        <p:nvPr/>
      </p:nvGrpSpPr>
      <p:grpSpPr>
        <a:xfrm rot="0">
          <a:off x="0" y="0"/>
          <a:ext cx="0" cy="0"/>
          <a:chOff x="0" y="0"/>
          <a:chExt cx="0" cy="0"/>
        </a:xfrm>
      </p:grpSpPr>
      <p:sp>
        <p:nvSpPr>
          <p:cNvPr id="1048630" name="文本占位符 1048600"/>
          <p:cNvSpPr/>
          <p:nvPr>
            <p:ph type="body" idx="1"/>
          </p:nvPr>
        </p:nvSpPr>
        <p:spPr>
          <a:xfrm>
            <a:off x="395287" y="1341437"/>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sz="2400">
                <a:latin typeface="宋体" panose="02010600030101010101" pitchFamily="2" charset="-122"/>
                <a:ea typeface="宋体" panose="02010600030101010101" pitchFamily="2" charset="-122"/>
              </a:rPr>
              <a:t>（二）主营业务成本</a:t>
            </a:r>
            <a:endParaRPr sz="2400">
              <a:latin typeface="宋体" panose="02010600030101010101" pitchFamily="2" charset="-122"/>
              <a:ea typeface="宋体" panose="02010600030101010101" pitchFamily="2" charset="-122"/>
            </a:endParaRPr>
          </a:p>
          <a:p>
            <a:pPr lvl="0">
              <a:lnSpc>
                <a:spcPct val="120000"/>
              </a:lnSpc>
              <a:buFontTx/>
              <a:buNone/>
            </a:pPr>
            <a:r>
              <a:rPr sz="2400" lang="en-US">
                <a:latin typeface="宋体" panose="02010600030101010101" pitchFamily="2" charset="-122"/>
                <a:ea typeface="宋体" panose="02010600030101010101" pitchFamily="2" charset="-122"/>
              </a:rPr>
              <a:t>    4</a:t>
            </a:r>
            <a:r>
              <a:rPr sz="2400">
                <a:latin typeface="宋体" panose="02010600030101010101" pitchFamily="2" charset="-122"/>
                <a:ea typeface="宋体" panose="02010600030101010101" pitchFamily="2" charset="-122"/>
              </a:rPr>
              <a:t>.未按规定代扣代缴个人所得税</a:t>
            </a:r>
            <a:endParaRPr sz="2400">
              <a:latin typeface="宋体" panose="02010600030101010101" pitchFamily="2" charset="-122"/>
              <a:ea typeface="宋体" panose="02010600030101010101" pitchFamily="2" charset="-122"/>
            </a:endParaRPr>
          </a:p>
          <a:p>
            <a:pPr lvl="0">
              <a:lnSpc>
                <a:spcPct val="120000"/>
              </a:lnSpc>
              <a:buFontTx/>
              <a:buNone/>
            </a:pPr>
            <a:endParaRPr sz="2400">
              <a:latin typeface="宋体" panose="02010600030101010101" pitchFamily="2" charset="-122"/>
              <a:ea typeface="宋体" panose="02010600030101010101" pitchFamily="2" charset="-122"/>
            </a:endParaRPr>
          </a:p>
          <a:p>
            <a:pPr lvl="0">
              <a:lnSpc>
                <a:spcPct val="120000"/>
              </a:lnSpc>
              <a:buFontTx/>
              <a:buNone/>
            </a:pPr>
            <a:r>
              <a:rPr sz="3200" lang="en-US">
                <a:latin typeface="宋体" panose="02010600030101010101" pitchFamily="2" charset="-122"/>
                <a:ea typeface="宋体" panose="02010600030101010101" pitchFamily="2" charset="-122"/>
              </a:rPr>
              <a:t>  </a:t>
            </a:r>
            <a:r>
              <a:rPr altLang="en-US" sz="3200" lang="zh-CN">
                <a:ln w="22225">
                  <a:solidFill>
                    <a:schemeClr val="accent2"/>
                  </a:solidFill>
                  <a:prstDash val="solid"/>
                </a:ln>
                <a:solidFill>
                  <a:schemeClr val="accent2">
                    <a:lumMod val="40000"/>
                    <a:lumOff val="60000"/>
                  </a:schemeClr>
                </a:solidFill>
                <a:effectLst/>
                <a:latin typeface="宋体" panose="02010600030101010101" pitchFamily="2" charset="-122"/>
                <a:ea typeface="宋体" panose="02010600030101010101" pitchFamily="2" charset="-122"/>
              </a:rPr>
              <a:t>未申报个税的工资薪金支出，能否做税前扣除？</a:t>
            </a:r>
            <a:endParaRPr altLang="en-US" sz="3200" lang="zh-CN">
              <a:latin typeface="宋体" panose="02010600030101010101" pitchFamily="2" charset="-122"/>
              <a:ea typeface="宋体" panose="02010600030101010101" pitchFamily="2" charset="-122"/>
            </a:endParaRPr>
          </a:p>
          <a:p>
            <a:pPr lvl="0">
              <a:lnSpc>
                <a:spcPct val="120000"/>
              </a:lnSpc>
              <a:buFontTx/>
              <a:buNone/>
            </a:pPr>
            <a:endParaRPr altLang="en-US" sz="3200" lang="zh-CN">
              <a:latin typeface="宋体" panose="02010600030101010101" pitchFamily="2" charset="-122"/>
              <a:ea typeface="宋体" panose="02010600030101010101" pitchFamily="2" charset="-122"/>
            </a:endParaRPr>
          </a:p>
        </p:txBody>
      </p:sp>
      <p:sp>
        <p:nvSpPr>
          <p:cNvPr id="1048631" name="文本框 99"/>
          <p:cNvSpPr txBox="1"/>
          <p:nvPr/>
        </p:nvSpPr>
        <p:spPr>
          <a:xfrm>
            <a:off x="107315" y="260985"/>
            <a:ext cx="7487920" cy="525145"/>
          </a:xfrm>
          <a:prstGeom prst="rect"/>
          <a:noFill/>
          <a:ln w="9525">
            <a:noFill/>
          </a:ln>
        </p:spPr>
        <p:txBody>
          <a:bodyPr>
            <a:noAutofit/>
          </a:bodyPr>
          <a:p>
            <a:pPr algn="l" indent="0" marL="0"/>
            <a:r>
              <a:rPr b="0" sz="2000" lang="zh-CN">
                <a:solidFill>
                  <a:schemeClr val="accent3"/>
                </a:solidFill>
                <a:latin typeface="Calibri" panose="020F0502020204030204" charset="0"/>
                <a:cs typeface="黑体" panose="02010600030101010101" pitchFamily="49" charset="-122"/>
              </a:rPr>
              <a:t>二</a:t>
            </a:r>
            <a:r>
              <a:rPr altLang="zh-CN" b="0" sz="2000" lang="en-US">
                <a:solidFill>
                  <a:schemeClr val="accent3"/>
                </a:solidFill>
                <a:latin typeface="Calibri" panose="020F0502020204030204" charset="0"/>
                <a:cs typeface="黑体" panose="02010600030101010101" pitchFamily="49" charset="-122"/>
              </a:rPr>
              <a:t>    </a:t>
            </a:r>
            <a:r>
              <a:rPr b="1" sz="2000" lang="zh-CN">
                <a:solidFill>
                  <a:schemeClr val="accent3"/>
                </a:solidFill>
                <a:latin typeface="Calibri" panose="020F0502020204030204" charset="0"/>
                <a:cs typeface="黑体" panose="02010600030101010101" pitchFamily="49" charset="-122"/>
              </a:rPr>
              <a:t>建筑业企业所得税政策及涉税风险讲解</a:t>
            </a:r>
            <a:endParaRPr altLang="en-US" b="1" sz="20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72" name=""/>
        <p:cNvGrpSpPr/>
        <p:nvPr/>
      </p:nvGrpSpPr>
      <p:grpSpPr>
        <a:xfrm rot="0">
          <a:off x="0" y="0"/>
          <a:ext cx="0" cy="0"/>
          <a:chOff x="0" y="0"/>
          <a:chExt cx="0" cy="0"/>
        </a:xfrm>
      </p:grpSpPr>
      <p:sp>
        <p:nvSpPr>
          <p:cNvPr id="1048632" name="文本占位符 1048600"/>
          <p:cNvSpPr/>
          <p:nvPr>
            <p:ph type="body" idx="1"/>
          </p:nvPr>
        </p:nvSpPr>
        <p:spPr>
          <a:xfrm>
            <a:off x="395287" y="1341437"/>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sz="2400">
                <a:latin typeface="宋体" panose="02010600030101010101" pitchFamily="2" charset="-122"/>
                <a:ea typeface="宋体" panose="02010600030101010101" pitchFamily="2" charset="-122"/>
              </a:rPr>
              <a:t>（二）主营业务成本</a:t>
            </a:r>
            <a:endParaRPr sz="2400">
              <a:latin typeface="宋体" panose="02010600030101010101" pitchFamily="2" charset="-122"/>
              <a:ea typeface="宋体" panose="02010600030101010101" pitchFamily="2" charset="-122"/>
            </a:endParaRPr>
          </a:p>
          <a:p>
            <a:pPr lvl="0">
              <a:lnSpc>
                <a:spcPct val="120000"/>
              </a:lnSpc>
              <a:buFontTx/>
              <a:buNone/>
            </a:pPr>
            <a:r>
              <a:rPr sz="2400" lang="en-US">
                <a:latin typeface="宋体" panose="02010600030101010101" pitchFamily="2" charset="-122"/>
                <a:ea typeface="宋体" panose="02010600030101010101" pitchFamily="2" charset="-122"/>
              </a:rPr>
              <a:t>    4</a:t>
            </a:r>
            <a:r>
              <a:rPr sz="2400">
                <a:latin typeface="宋体" panose="02010600030101010101" pitchFamily="2" charset="-122"/>
                <a:ea typeface="宋体" panose="02010600030101010101" pitchFamily="2" charset="-122"/>
              </a:rPr>
              <a:t>.未按规定代扣代缴个人所得税</a:t>
            </a:r>
            <a:endParaRPr sz="2400">
              <a:latin typeface="宋体" panose="02010600030101010101" pitchFamily="2" charset="-122"/>
              <a:ea typeface="宋体" panose="02010600030101010101" pitchFamily="2" charset="-122"/>
            </a:endParaRPr>
          </a:p>
          <a:p>
            <a:pPr lvl="0">
              <a:lnSpc>
                <a:spcPct val="120000"/>
              </a:lnSpc>
              <a:buFontTx/>
              <a:buNone/>
            </a:pPr>
            <a:r>
              <a:rPr sz="2400" lang="zh-CN">
                <a:solidFill>
                  <a:schemeClr val="tx1"/>
                </a:solidFill>
                <a:effectLst>
                  <a:outerShdw algn="tl" blurRad="38100" dir="2700000" dist="19050" rotWithShape="0">
                    <a:schemeClr val="dk1">
                      <a:alpha val="40000"/>
                    </a:schemeClr>
                  </a:outerShdw>
                </a:effectLst>
                <a:latin typeface="宋体" panose="02010600030101010101" pitchFamily="2" charset="-122"/>
                <a:ea typeface="宋体" panose="02010600030101010101" pitchFamily="2" charset="-122"/>
              </a:rPr>
              <a:t>《</a:t>
            </a:r>
            <a:r>
              <a:rPr sz="2400">
                <a:solidFill>
                  <a:schemeClr val="tx1"/>
                </a:solidFill>
                <a:effectLst>
                  <a:outerShdw algn="tl" blurRad="38100" dir="2700000" dist="19050" rotWithShape="0">
                    <a:schemeClr val="dk1">
                      <a:alpha val="40000"/>
                    </a:schemeClr>
                  </a:outerShdw>
                </a:effectLst>
                <a:latin typeface="宋体" panose="02010600030101010101" pitchFamily="2" charset="-122"/>
                <a:ea typeface="宋体" panose="02010600030101010101" pitchFamily="2" charset="-122"/>
              </a:rPr>
              <a:t>国家税务总局关于企业工资薪金及职工福利费扣除问题的通知</a:t>
            </a:r>
            <a:r>
              <a:rPr sz="2400" lang="zh-CN">
                <a:solidFill>
                  <a:schemeClr val="tx1"/>
                </a:solidFill>
                <a:effectLst>
                  <a:outerShdw algn="tl" blurRad="38100" dir="2700000" dist="19050" rotWithShape="0">
                    <a:schemeClr val="dk1">
                      <a:alpha val="40000"/>
                    </a:schemeClr>
                  </a:outerShdw>
                </a:effectLst>
                <a:latin typeface="宋体" panose="02010600030101010101" pitchFamily="2" charset="-122"/>
                <a:ea typeface="宋体" panose="02010600030101010101" pitchFamily="2" charset="-122"/>
              </a:rPr>
              <a:t>》国税函〔2009〕3号 </a:t>
            </a:r>
            <a:endParaRPr sz="2400" lang="zh-CN">
              <a:solidFill>
                <a:schemeClr val="tx1"/>
              </a:solidFill>
              <a:effectLst>
                <a:outerShdw algn="tl" blurRad="38100" dir="2700000" dist="19050" rotWithShape="0">
                  <a:schemeClr val="dk1">
                    <a:alpha val="40000"/>
                  </a:schemeClr>
                </a:outerShdw>
              </a:effectLst>
              <a:latin typeface="宋体" panose="02010600030101010101" pitchFamily="2" charset="-122"/>
              <a:ea typeface="宋体" panose="02010600030101010101" pitchFamily="2" charset="-122"/>
            </a:endParaRPr>
          </a:p>
          <a:p>
            <a:pPr lvl="0">
              <a:lnSpc>
                <a:spcPct val="120000"/>
              </a:lnSpc>
              <a:buFontTx/>
              <a:buNone/>
            </a:pPr>
            <a:r>
              <a:rPr sz="1200">
                <a:latin typeface="宋体" panose="02010600030101010101" pitchFamily="2" charset="-122"/>
                <a:ea typeface="宋体" panose="02010600030101010101" pitchFamily="2" charset="-122"/>
              </a:rPr>
              <a:t>一、关于合理工资薪金问题</a:t>
            </a:r>
            <a:endParaRPr sz="1200">
              <a:latin typeface="宋体" panose="02010600030101010101" pitchFamily="2" charset="-122"/>
              <a:ea typeface="宋体" panose="02010600030101010101" pitchFamily="2" charset="-122"/>
            </a:endParaRPr>
          </a:p>
          <a:p>
            <a:pPr lvl="0">
              <a:lnSpc>
                <a:spcPct val="120000"/>
              </a:lnSpc>
              <a:buFontTx/>
              <a:buNone/>
            </a:pPr>
            <a:r>
              <a:rPr sz="1200">
                <a:latin typeface="宋体" panose="02010600030101010101" pitchFamily="2" charset="-122"/>
                <a:ea typeface="宋体" panose="02010600030101010101" pitchFamily="2" charset="-122"/>
              </a:rPr>
              <a:t>《实施条例》第三十四条所称的“合理工资薪金”，是指企业按照股东大会、董事会、薪酬委员会或相关管理机构制订的工资薪金制度规定实际发放给员工的工资薪金。税务机关在对工资薪金进行合理性确认时，可按以下原则掌握：</a:t>
            </a:r>
            <a:endParaRPr sz="1200">
              <a:latin typeface="宋体" panose="02010600030101010101" pitchFamily="2" charset="-122"/>
              <a:ea typeface="宋体" panose="02010600030101010101" pitchFamily="2" charset="-122"/>
            </a:endParaRPr>
          </a:p>
          <a:p>
            <a:pPr lvl="0">
              <a:lnSpc>
                <a:spcPct val="120000"/>
              </a:lnSpc>
              <a:buFontTx/>
              <a:buNone/>
            </a:pPr>
            <a:r>
              <a:rPr sz="1200">
                <a:latin typeface="宋体" panose="02010600030101010101" pitchFamily="2" charset="-122"/>
                <a:ea typeface="宋体" panose="02010600030101010101" pitchFamily="2" charset="-122"/>
              </a:rPr>
              <a:t>（一）企业制订了较为规范的员工工资薪金制度；</a:t>
            </a:r>
            <a:endParaRPr sz="1200">
              <a:latin typeface="宋体" panose="02010600030101010101" pitchFamily="2" charset="-122"/>
              <a:ea typeface="宋体" panose="02010600030101010101" pitchFamily="2" charset="-122"/>
            </a:endParaRPr>
          </a:p>
          <a:p>
            <a:pPr lvl="0">
              <a:lnSpc>
                <a:spcPct val="120000"/>
              </a:lnSpc>
              <a:buFontTx/>
              <a:buNone/>
            </a:pPr>
            <a:r>
              <a:rPr sz="1200">
                <a:latin typeface="宋体" panose="02010600030101010101" pitchFamily="2" charset="-122"/>
                <a:ea typeface="宋体" panose="02010600030101010101" pitchFamily="2" charset="-122"/>
              </a:rPr>
              <a:t>（二）企业所制订的工资薪金制度符合行业及地区水平；</a:t>
            </a:r>
            <a:endParaRPr sz="1200">
              <a:latin typeface="宋体" panose="02010600030101010101" pitchFamily="2" charset="-122"/>
              <a:ea typeface="宋体" panose="02010600030101010101" pitchFamily="2" charset="-122"/>
            </a:endParaRPr>
          </a:p>
          <a:p>
            <a:pPr lvl="0">
              <a:lnSpc>
                <a:spcPct val="120000"/>
              </a:lnSpc>
              <a:buFontTx/>
              <a:buNone/>
            </a:pPr>
            <a:r>
              <a:rPr sz="1200">
                <a:latin typeface="宋体" panose="02010600030101010101" pitchFamily="2" charset="-122"/>
                <a:ea typeface="宋体" panose="02010600030101010101" pitchFamily="2" charset="-122"/>
              </a:rPr>
              <a:t>（三）企业在一定时期所发放的工资薪金是相对固定的，工资薪金的调整是有序进行的；</a:t>
            </a:r>
            <a:endParaRPr sz="1200">
              <a:latin typeface="宋体" panose="02010600030101010101" pitchFamily="2" charset="-122"/>
              <a:ea typeface="宋体" panose="02010600030101010101" pitchFamily="2" charset="-122"/>
            </a:endParaRPr>
          </a:p>
          <a:p>
            <a:pPr lvl="0">
              <a:lnSpc>
                <a:spcPct val="120000"/>
              </a:lnSpc>
              <a:buFontTx/>
              <a:buNone/>
            </a:pPr>
            <a:r>
              <a:rPr sz="1200">
                <a:latin typeface="宋体" panose="02010600030101010101" pitchFamily="2" charset="-122"/>
                <a:ea typeface="宋体" panose="02010600030101010101" pitchFamily="2" charset="-122"/>
              </a:rPr>
              <a:t>（四）企业对实际发放的工资薪金，已依法履行了代扣代缴个人所得税义务；</a:t>
            </a:r>
            <a:endParaRPr sz="1200">
              <a:latin typeface="宋体" panose="02010600030101010101" pitchFamily="2" charset="-122"/>
              <a:ea typeface="宋体" panose="02010600030101010101" pitchFamily="2" charset="-122"/>
            </a:endParaRPr>
          </a:p>
          <a:p>
            <a:pPr lvl="0">
              <a:lnSpc>
                <a:spcPct val="120000"/>
              </a:lnSpc>
              <a:buFontTx/>
              <a:buNone/>
            </a:pPr>
            <a:r>
              <a:rPr sz="1200">
                <a:latin typeface="宋体" panose="02010600030101010101" pitchFamily="2" charset="-122"/>
                <a:ea typeface="宋体" panose="02010600030101010101" pitchFamily="2" charset="-122"/>
              </a:rPr>
              <a:t>（五）有关工资薪金的安排，不以减少或逃避税款为目的。</a:t>
            </a:r>
            <a:endParaRPr sz="1200">
              <a:latin typeface="宋体" panose="02010600030101010101" pitchFamily="2" charset="-122"/>
              <a:ea typeface="宋体" panose="02010600030101010101" pitchFamily="2" charset="-122"/>
            </a:endParaRPr>
          </a:p>
        </p:txBody>
      </p:sp>
      <p:sp>
        <p:nvSpPr>
          <p:cNvPr id="1048633" name="文本框 99"/>
          <p:cNvSpPr txBox="1"/>
          <p:nvPr/>
        </p:nvSpPr>
        <p:spPr>
          <a:xfrm>
            <a:off x="107315" y="260985"/>
            <a:ext cx="7487920" cy="525145"/>
          </a:xfrm>
          <a:prstGeom prst="rect"/>
          <a:noFill/>
          <a:ln w="9525">
            <a:noFill/>
          </a:ln>
        </p:spPr>
        <p:txBody>
          <a:bodyPr>
            <a:noAutofit/>
          </a:bodyPr>
          <a:p>
            <a:pPr algn="l" indent="0" marL="0"/>
            <a:r>
              <a:rPr b="0" sz="2000" lang="zh-CN">
                <a:solidFill>
                  <a:schemeClr val="accent3"/>
                </a:solidFill>
                <a:latin typeface="Calibri" panose="020F0502020204030204" charset="0"/>
                <a:cs typeface="黑体" panose="02010600030101010101" pitchFamily="49" charset="-122"/>
              </a:rPr>
              <a:t>二</a:t>
            </a:r>
            <a:r>
              <a:rPr altLang="zh-CN" b="0" sz="2000" lang="en-US">
                <a:solidFill>
                  <a:schemeClr val="accent3"/>
                </a:solidFill>
                <a:latin typeface="Calibri" panose="020F0502020204030204" charset="0"/>
                <a:cs typeface="黑体" panose="02010600030101010101" pitchFamily="49" charset="-122"/>
              </a:rPr>
              <a:t>    </a:t>
            </a:r>
            <a:r>
              <a:rPr b="1" sz="2000" lang="zh-CN">
                <a:solidFill>
                  <a:schemeClr val="accent3"/>
                </a:solidFill>
                <a:latin typeface="Calibri" panose="020F0502020204030204" charset="0"/>
                <a:cs typeface="黑体" panose="02010600030101010101" pitchFamily="49" charset="-122"/>
              </a:rPr>
              <a:t>建筑业企业所得税政策及涉税风险讲解</a:t>
            </a:r>
            <a:endParaRPr altLang="en-US" b="1" sz="20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73" name=""/>
        <p:cNvGrpSpPr/>
        <p:nvPr/>
      </p:nvGrpSpPr>
      <p:grpSpPr>
        <a:xfrm rot="0">
          <a:off x="0" y="0"/>
          <a:ext cx="0" cy="0"/>
          <a:chOff x="0" y="0"/>
          <a:chExt cx="0" cy="0"/>
        </a:xfrm>
      </p:grpSpPr>
      <p:sp>
        <p:nvSpPr>
          <p:cNvPr id="1048634" name="文本占位符 1048600"/>
          <p:cNvSpPr/>
          <p:nvPr>
            <p:ph type="body" idx="1"/>
          </p:nvPr>
        </p:nvSpPr>
        <p:spPr>
          <a:xfrm>
            <a:off x="395287" y="1341437"/>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sz="2400">
                <a:latin typeface="宋体" panose="02010600030101010101" pitchFamily="2" charset="-122"/>
                <a:ea typeface="宋体" panose="02010600030101010101" pitchFamily="2" charset="-122"/>
              </a:rPr>
              <a:t>（三）费用方面</a:t>
            </a:r>
            <a:endParaRPr sz="2400">
              <a:latin typeface="宋体" panose="02010600030101010101" pitchFamily="2" charset="-122"/>
              <a:ea typeface="宋体" panose="02010600030101010101" pitchFamily="2" charset="-122"/>
            </a:endParaRPr>
          </a:p>
          <a:p>
            <a:pPr lvl="0">
              <a:lnSpc>
                <a:spcPct val="120000"/>
              </a:lnSpc>
              <a:buFontTx/>
              <a:buNone/>
            </a:pPr>
            <a:r>
              <a:rPr sz="2400" lang="en-US">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1.财务费用-利息费用</a:t>
            </a:r>
            <a:endParaRPr sz="2400" lang="en-US">
              <a:latin typeface="宋体" panose="02010600030101010101" pitchFamily="2" charset="-122"/>
              <a:ea typeface="宋体" panose="02010600030101010101" pitchFamily="2" charset="-122"/>
            </a:endParaRPr>
          </a:p>
          <a:p>
            <a:pPr lvl="0">
              <a:lnSpc>
                <a:spcPct val="120000"/>
              </a:lnSpc>
              <a:buFontTx/>
              <a:buNone/>
            </a:pPr>
            <a:r>
              <a:rPr sz="2400" lang="en-US">
                <a:latin typeface="宋体" panose="02010600030101010101" pitchFamily="2" charset="-122"/>
                <a:ea typeface="宋体" panose="02010600030101010101" pitchFamily="2" charset="-122"/>
              </a:rPr>
              <a:t>          </a:t>
            </a:r>
            <a:endParaRPr sz="2400" lang="en-US">
              <a:latin typeface="宋体" panose="02010600030101010101" pitchFamily="2" charset="-122"/>
              <a:ea typeface="宋体" panose="02010600030101010101" pitchFamily="2" charset="-122"/>
            </a:endParaRPr>
          </a:p>
          <a:p>
            <a:pPr lvl="0">
              <a:lnSpc>
                <a:spcPct val="120000"/>
              </a:lnSpc>
              <a:buFontTx/>
              <a:buNone/>
            </a:pPr>
            <a:r>
              <a:rPr sz="2400" lang="en-US">
                <a:latin typeface="宋体" panose="02010600030101010101" pitchFamily="2" charset="-122"/>
                <a:ea typeface="宋体" panose="02010600030101010101" pitchFamily="2" charset="-122"/>
              </a:rPr>
              <a:t>  </a:t>
            </a:r>
            <a:r>
              <a:rPr altLang="en-US" sz="2400" lang="zh-CN">
                <a:latin typeface="宋体" panose="02010600030101010101" pitchFamily="2" charset="-122"/>
                <a:ea typeface="宋体" panose="02010600030101010101" pitchFamily="2" charset="-122"/>
              </a:rPr>
              <a:t>案例：</a:t>
            </a:r>
            <a:r>
              <a:rPr altLang="en-US" sz="1800" lang="zh-CN">
                <a:latin typeface="宋体" panose="02010600030101010101" pitchFamily="2" charset="-122"/>
                <a:ea typeface="宋体" panose="02010600030101010101" pitchFamily="2" charset="-122"/>
                <a:cs typeface="+mn-ea"/>
              </a:rPr>
              <a:t>某高</a:t>
            </a:r>
            <a:r>
              <a:rPr altLang="en-US" sz="1800" lang="zh-CN">
                <a:latin typeface="宋体" panose="02010600030101010101" pitchFamily="2" charset="-122"/>
                <a:ea typeface="宋体" panose="02010600030101010101" pitchFamily="2" charset="-122"/>
              </a:rPr>
              <a:t>建筑集团</a:t>
            </a:r>
            <a:r>
              <a:rPr altLang="zh-CN" sz="1800" lang="en-US">
                <a:latin typeface="宋体" panose="02010600030101010101" pitchFamily="2" charset="-122"/>
                <a:ea typeface="宋体" panose="02010600030101010101" pitchFamily="2" charset="-122"/>
              </a:rPr>
              <a:t>2023</a:t>
            </a:r>
            <a:r>
              <a:rPr altLang="en-US" sz="1800" lang="zh-CN">
                <a:latin typeface="宋体" panose="02010600030101010101" pitchFamily="2" charset="-122"/>
                <a:ea typeface="宋体" panose="02010600030101010101" pitchFamily="2" charset="-122"/>
              </a:rPr>
              <a:t>年度承建广州某市政项目，通过金融机构委托贷款</a:t>
            </a:r>
            <a:r>
              <a:rPr altLang="zh-CN" sz="1800" lang="en-US">
                <a:latin typeface="宋体" panose="02010600030101010101" pitchFamily="2" charset="-122"/>
                <a:ea typeface="宋体" panose="02010600030101010101" pitchFamily="2" charset="-122"/>
              </a:rPr>
              <a:t>2.3</a:t>
            </a:r>
            <a:r>
              <a:rPr altLang="en-US" sz="1800" lang="zh-CN">
                <a:latin typeface="宋体" panose="02010600030101010101" pitchFamily="2" charset="-122"/>
                <a:ea typeface="宋体" panose="02010600030101010101" pitchFamily="2" charset="-122"/>
              </a:rPr>
              <a:t>亿元，年化利率</a:t>
            </a:r>
            <a:r>
              <a:rPr altLang="zh-CN" sz="1800" lang="en-US">
                <a:latin typeface="宋体" panose="02010600030101010101" pitchFamily="2" charset="-122"/>
                <a:ea typeface="宋体" panose="02010600030101010101" pitchFamily="2" charset="-122"/>
              </a:rPr>
              <a:t>7.1%</a:t>
            </a:r>
            <a:r>
              <a:rPr altLang="en-US" sz="1800" lang="zh-CN">
                <a:latin typeface="宋体" panose="02010600030101010101" pitchFamily="2" charset="-122"/>
                <a:ea typeface="宋体" panose="02010600030101010101" pitchFamily="2" charset="-122"/>
              </a:rPr>
              <a:t>（人民银行），</a:t>
            </a:r>
            <a:r>
              <a:rPr altLang="zh-CN" sz="1800" lang="en-US">
                <a:latin typeface="宋体" panose="02010600030101010101" pitchFamily="2" charset="-122"/>
                <a:ea typeface="宋体" panose="02010600030101010101" pitchFamily="2" charset="-122"/>
              </a:rPr>
              <a:t>2023</a:t>
            </a:r>
            <a:r>
              <a:rPr altLang="en-US" sz="1800" lang="zh-CN">
                <a:latin typeface="宋体" panose="02010600030101010101" pitchFamily="2" charset="-122"/>
                <a:ea typeface="宋体" panose="02010600030101010101" pitchFamily="2" charset="-122"/>
              </a:rPr>
              <a:t>年累计支付利息费用和银行贷款手续费用</a:t>
            </a:r>
            <a:r>
              <a:rPr altLang="zh-CN" sz="1800" lang="en-US">
                <a:latin typeface="宋体" panose="02010600030101010101" pitchFamily="2" charset="-122"/>
                <a:ea typeface="宋体" panose="02010600030101010101" pitchFamily="2" charset="-122"/>
              </a:rPr>
              <a:t>1520</a:t>
            </a:r>
            <a:r>
              <a:rPr altLang="en-US" sz="1800" lang="zh-CN">
                <a:latin typeface="宋体" panose="02010600030101010101" pitchFamily="2" charset="-122"/>
                <a:ea typeface="宋体" panose="02010600030101010101" pitchFamily="2" charset="-122"/>
              </a:rPr>
              <a:t>万元。同年，因公司经营困难，向银行借款</a:t>
            </a:r>
            <a:r>
              <a:rPr altLang="zh-CN" sz="1800" lang="en-US">
                <a:latin typeface="宋体" panose="02010600030101010101" pitchFamily="2" charset="-122"/>
                <a:ea typeface="宋体" panose="02010600030101010101" pitchFamily="2" charset="-122"/>
              </a:rPr>
              <a:t>200</a:t>
            </a:r>
            <a:r>
              <a:rPr altLang="en-US" sz="1800" lang="zh-CN">
                <a:latin typeface="宋体" panose="02010600030101010101" pitchFamily="2" charset="-122"/>
                <a:ea typeface="宋体" panose="02010600030101010101" pitchFamily="2" charset="-122"/>
              </a:rPr>
              <a:t>万元用于公司日常管理支出，支付银行利息</a:t>
            </a:r>
            <a:r>
              <a:rPr altLang="zh-CN" sz="1800" lang="en-US">
                <a:latin typeface="宋体" panose="02010600030101010101" pitchFamily="2" charset="-122"/>
                <a:ea typeface="宋体" panose="02010600030101010101" pitchFamily="2" charset="-122"/>
              </a:rPr>
              <a:t>11</a:t>
            </a:r>
            <a:r>
              <a:rPr altLang="en-US" sz="1800" lang="zh-CN">
                <a:latin typeface="宋体" panose="02010600030101010101" pitchFamily="2" charset="-122"/>
                <a:ea typeface="宋体" panose="02010600030101010101" pitchFamily="2" charset="-122"/>
              </a:rPr>
              <a:t>万元。会计入账借记财务费用</a:t>
            </a:r>
            <a:r>
              <a:rPr altLang="zh-CN" sz="1800" lang="en-US">
                <a:latin typeface="宋体" panose="02010600030101010101" pitchFamily="2" charset="-122"/>
                <a:ea typeface="宋体" panose="02010600030101010101" pitchFamily="2" charset="-122"/>
              </a:rPr>
              <a:t>1533</a:t>
            </a:r>
            <a:r>
              <a:rPr altLang="en-US" sz="1800" lang="zh-CN">
                <a:latin typeface="宋体" panose="02010600030101010101" pitchFamily="2" charset="-122"/>
                <a:ea typeface="宋体" panose="02010600030101010101" pitchFamily="2" charset="-122"/>
              </a:rPr>
              <a:t>万，以上处理是否</a:t>
            </a:r>
            <a:r>
              <a:rPr altLang="en-US" sz="1800" lang="zh-CN">
                <a:latin typeface="宋体" panose="02010600030101010101" pitchFamily="2" charset="-122"/>
                <a:ea typeface="宋体" panose="02010600030101010101" pitchFamily="2" charset="-122"/>
              </a:rPr>
              <a:t>正确？</a:t>
            </a:r>
            <a:endParaRPr altLang="en-US" sz="1800" lang="zh-CN">
              <a:latin typeface="宋体" panose="02010600030101010101" pitchFamily="2" charset="-122"/>
              <a:ea typeface="宋体" panose="02010600030101010101" pitchFamily="2" charset="-122"/>
            </a:endParaRPr>
          </a:p>
          <a:p>
            <a:pPr lvl="0">
              <a:lnSpc>
                <a:spcPct val="120000"/>
              </a:lnSpc>
              <a:buFontTx/>
              <a:buNone/>
            </a:pPr>
            <a:r>
              <a:rPr altLang="en-US" sz="1800" lang="zh-CN">
                <a:latin typeface="宋体" panose="02010600030101010101" pitchFamily="2" charset="-122"/>
                <a:ea typeface="宋体" panose="02010600030101010101" pitchFamily="2" charset="-122"/>
              </a:rPr>
              <a:t> </a:t>
            </a:r>
            <a:r>
              <a:rPr altLang="zh-CN" sz="1800" lang="en-US">
                <a:latin typeface="宋体" panose="02010600030101010101" pitchFamily="2" charset="-122"/>
                <a:ea typeface="宋体" panose="02010600030101010101" pitchFamily="2" charset="-122"/>
              </a:rPr>
              <a:t>         </a:t>
            </a:r>
            <a:endParaRPr altLang="en-US" sz="1800" lang="zh-CN">
              <a:latin typeface="宋体" panose="02010600030101010101" pitchFamily="2" charset="-122"/>
              <a:ea typeface="宋体" panose="02010600030101010101" pitchFamily="2" charset="-122"/>
            </a:endParaRPr>
          </a:p>
          <a:p>
            <a:pPr lvl="0">
              <a:lnSpc>
                <a:spcPct val="120000"/>
              </a:lnSpc>
              <a:buFontTx/>
              <a:buNone/>
            </a:pPr>
            <a:r>
              <a:rPr altLang="en-US" sz="1800" lang="zh-CN">
                <a:latin typeface="宋体" panose="02010600030101010101" pitchFamily="2" charset="-122"/>
                <a:ea typeface="宋体" panose="02010600030101010101" pitchFamily="2" charset="-122"/>
              </a:rPr>
              <a:t> </a:t>
            </a:r>
            <a:r>
              <a:rPr altLang="zh-CN" sz="1800" lang="en-US">
                <a:latin typeface="宋体" panose="02010600030101010101" pitchFamily="2" charset="-122"/>
                <a:ea typeface="宋体" panose="02010600030101010101" pitchFamily="2" charset="-122"/>
              </a:rPr>
              <a:t>      </a:t>
            </a:r>
            <a:endParaRPr altLang="en-US" sz="2400" lang="zh-CN">
              <a:latin typeface="宋体" panose="02010600030101010101" pitchFamily="2" charset="-122"/>
              <a:ea typeface="宋体" panose="02010600030101010101" pitchFamily="2" charset="-122"/>
            </a:endParaRPr>
          </a:p>
          <a:p>
            <a:pPr lvl="0">
              <a:lnSpc>
                <a:spcPct val="120000"/>
              </a:lnSpc>
              <a:buFontTx/>
              <a:buNone/>
            </a:pPr>
            <a:endParaRPr sz="2400">
              <a:latin typeface="宋体" panose="02010600030101010101" pitchFamily="2" charset="-122"/>
              <a:ea typeface="宋体" panose="02010600030101010101" pitchFamily="2" charset="-122"/>
            </a:endParaRPr>
          </a:p>
          <a:p>
            <a:pPr lvl="0">
              <a:lnSpc>
                <a:spcPct val="120000"/>
              </a:lnSpc>
              <a:buFontTx/>
              <a:buNone/>
            </a:pPr>
            <a:endParaRPr sz="2400">
              <a:latin typeface="宋体" panose="02010600030101010101" pitchFamily="2" charset="-122"/>
              <a:ea typeface="宋体" panose="02010600030101010101" pitchFamily="2" charset="-122"/>
            </a:endParaRPr>
          </a:p>
        </p:txBody>
      </p:sp>
      <p:sp>
        <p:nvSpPr>
          <p:cNvPr id="1048635" name="文本框 99"/>
          <p:cNvSpPr txBox="1"/>
          <p:nvPr/>
        </p:nvSpPr>
        <p:spPr>
          <a:xfrm>
            <a:off x="107315" y="260985"/>
            <a:ext cx="7487920" cy="525145"/>
          </a:xfrm>
          <a:prstGeom prst="rect"/>
          <a:noFill/>
          <a:ln w="9525">
            <a:noFill/>
          </a:ln>
        </p:spPr>
        <p:txBody>
          <a:bodyPr>
            <a:noAutofit/>
          </a:bodyPr>
          <a:p>
            <a:pPr algn="l" indent="0" marL="0"/>
            <a:r>
              <a:rPr b="0" sz="2000" lang="zh-CN">
                <a:solidFill>
                  <a:schemeClr val="accent3"/>
                </a:solidFill>
                <a:latin typeface="Calibri" panose="020F0502020204030204" charset="0"/>
                <a:cs typeface="黑体" panose="02010600030101010101" pitchFamily="49" charset="-122"/>
              </a:rPr>
              <a:t>二</a:t>
            </a:r>
            <a:r>
              <a:rPr altLang="zh-CN" b="0" sz="2000" lang="en-US">
                <a:solidFill>
                  <a:schemeClr val="accent3"/>
                </a:solidFill>
                <a:latin typeface="Calibri" panose="020F0502020204030204" charset="0"/>
                <a:cs typeface="黑体" panose="02010600030101010101" pitchFamily="49" charset="-122"/>
              </a:rPr>
              <a:t>    </a:t>
            </a:r>
            <a:r>
              <a:rPr b="1" sz="2000" lang="zh-CN">
                <a:solidFill>
                  <a:schemeClr val="accent3"/>
                </a:solidFill>
                <a:latin typeface="Calibri" panose="020F0502020204030204" charset="0"/>
                <a:cs typeface="黑体" panose="02010600030101010101" pitchFamily="49" charset="-122"/>
              </a:rPr>
              <a:t>建筑业企业所得税政策及涉税风险讲解</a:t>
            </a:r>
            <a:endParaRPr altLang="en-US" b="1" sz="20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74" name=""/>
        <p:cNvGrpSpPr/>
        <p:nvPr/>
      </p:nvGrpSpPr>
      <p:grpSpPr>
        <a:xfrm rot="0">
          <a:off x="0" y="0"/>
          <a:ext cx="0" cy="0"/>
          <a:chOff x="0" y="0"/>
          <a:chExt cx="0" cy="0"/>
        </a:xfrm>
      </p:grpSpPr>
      <p:sp>
        <p:nvSpPr>
          <p:cNvPr id="1048636" name="文本占位符 1048600"/>
          <p:cNvSpPr/>
          <p:nvPr>
            <p:ph type="body" idx="1"/>
          </p:nvPr>
        </p:nvSpPr>
        <p:spPr>
          <a:xfrm>
            <a:off x="395287" y="1341437"/>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sz="2400">
                <a:latin typeface="宋体" panose="02010600030101010101" pitchFamily="2" charset="-122"/>
                <a:ea typeface="宋体" panose="02010600030101010101" pitchFamily="2" charset="-122"/>
              </a:rPr>
              <a:t>（四）主营业务税金及附加</a:t>
            </a:r>
            <a:endParaRPr sz="2400">
              <a:latin typeface="宋体" panose="02010600030101010101" pitchFamily="2" charset="-122"/>
              <a:ea typeface="宋体" panose="02010600030101010101" pitchFamily="2" charset="-122"/>
            </a:endParaRPr>
          </a:p>
          <a:p>
            <a:pPr lvl="0">
              <a:lnSpc>
                <a:spcPct val="120000"/>
              </a:lnSpc>
              <a:buFontTx/>
              <a:buNone/>
            </a:pPr>
            <a:r>
              <a:rPr sz="2400" lang="en-US">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1.</a:t>
            </a:r>
            <a:r>
              <a:rPr sz="2400" lang="zh-CN">
                <a:latin typeface="宋体" panose="02010600030101010101" pitchFamily="2" charset="-122"/>
                <a:ea typeface="宋体" panose="02010600030101010101" pitchFamily="2" charset="-122"/>
              </a:rPr>
              <a:t>流转</a:t>
            </a:r>
            <a:r>
              <a:rPr sz="2400">
                <a:latin typeface="宋体" panose="02010600030101010101" pitchFamily="2" charset="-122"/>
                <a:ea typeface="宋体" panose="02010600030101010101" pitchFamily="2" charset="-122"/>
              </a:rPr>
              <a:t>税金计入成本</a:t>
            </a:r>
            <a:endParaRPr sz="2400">
              <a:latin typeface="宋体" panose="02010600030101010101" pitchFamily="2" charset="-122"/>
              <a:ea typeface="宋体" panose="02010600030101010101" pitchFamily="2" charset="-122"/>
            </a:endParaRPr>
          </a:p>
          <a:p>
            <a:pPr lvl="0">
              <a:lnSpc>
                <a:spcPct val="120000"/>
              </a:lnSpc>
              <a:buFontTx/>
              <a:buNone/>
            </a:pPr>
            <a:r>
              <a:rPr sz="2400">
                <a:latin typeface="宋体" panose="02010600030101010101" pitchFamily="2" charset="-122"/>
                <a:ea typeface="宋体" panose="02010600030101010101" pitchFamily="2" charset="-122"/>
              </a:rPr>
              <a:t> </a:t>
            </a:r>
            <a:r>
              <a:rPr sz="2400" lang="en-US">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a:p>
            <a:pPr lvl="0">
              <a:lnSpc>
                <a:spcPct val="120000"/>
              </a:lnSpc>
              <a:buFontTx/>
              <a:buNone/>
            </a:pPr>
            <a:r>
              <a:rPr sz="2400" lang="en-US">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2.个人所得税计入成本</a:t>
            </a:r>
            <a:endParaRPr sz="2400">
              <a:latin typeface="宋体" panose="02010600030101010101" pitchFamily="2" charset="-122"/>
              <a:ea typeface="宋体" panose="02010600030101010101" pitchFamily="2" charset="-122"/>
            </a:endParaRPr>
          </a:p>
        </p:txBody>
      </p:sp>
      <p:sp>
        <p:nvSpPr>
          <p:cNvPr id="1048637" name="文本框 99"/>
          <p:cNvSpPr txBox="1"/>
          <p:nvPr/>
        </p:nvSpPr>
        <p:spPr>
          <a:xfrm>
            <a:off x="107315" y="260985"/>
            <a:ext cx="7487920" cy="525145"/>
          </a:xfrm>
          <a:prstGeom prst="rect"/>
          <a:noFill/>
          <a:ln w="9525">
            <a:noFill/>
          </a:ln>
        </p:spPr>
        <p:txBody>
          <a:bodyPr>
            <a:noAutofit/>
          </a:bodyPr>
          <a:p>
            <a:pPr algn="l" indent="0" marL="0"/>
            <a:r>
              <a:rPr b="0" sz="2000" lang="zh-CN">
                <a:solidFill>
                  <a:schemeClr val="accent3"/>
                </a:solidFill>
                <a:latin typeface="Calibri" panose="020F0502020204030204" charset="0"/>
                <a:cs typeface="黑体" panose="02010600030101010101" pitchFamily="49" charset="-122"/>
              </a:rPr>
              <a:t>二</a:t>
            </a:r>
            <a:r>
              <a:rPr altLang="zh-CN" b="0" sz="2000" lang="en-US">
                <a:solidFill>
                  <a:schemeClr val="accent3"/>
                </a:solidFill>
                <a:latin typeface="Calibri" panose="020F0502020204030204" charset="0"/>
                <a:cs typeface="黑体" panose="02010600030101010101" pitchFamily="49" charset="-122"/>
              </a:rPr>
              <a:t>    </a:t>
            </a:r>
            <a:r>
              <a:rPr b="1" sz="2000" lang="zh-CN">
                <a:solidFill>
                  <a:schemeClr val="accent3"/>
                </a:solidFill>
                <a:latin typeface="Calibri" panose="020F0502020204030204" charset="0"/>
                <a:cs typeface="黑体" panose="02010600030101010101" pitchFamily="49" charset="-122"/>
              </a:rPr>
              <a:t>建筑业企业所得税政策及涉税风险讲解</a:t>
            </a:r>
            <a:endParaRPr altLang="en-US" b="1" sz="20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75" name=""/>
        <p:cNvGrpSpPr/>
        <p:nvPr/>
      </p:nvGrpSpPr>
      <p:grpSpPr>
        <a:xfrm rot="0">
          <a:off x="0" y="0"/>
          <a:ext cx="0" cy="0"/>
          <a:chOff x="0" y="0"/>
          <a:chExt cx="0" cy="0"/>
        </a:xfrm>
      </p:grpSpPr>
      <p:sp>
        <p:nvSpPr>
          <p:cNvPr id="1048638" name="文本占位符 1048601"/>
          <p:cNvSpPr/>
          <p:nvPr>
            <p:ph type="body" idx="1"/>
          </p:nvPr>
        </p:nvSpPr>
        <p:spPr>
          <a:xfrm>
            <a:off x="395287" y="1484312"/>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en-US" sz="2400" lang="zh-CN">
                <a:latin typeface="宋体" panose="02010600030101010101" pitchFamily="2" charset="-122"/>
                <a:ea typeface="宋体" panose="02010600030101010101" pitchFamily="2" charset="-122"/>
              </a:rPr>
              <a:t>（一）“工抵房”的涉税问题</a:t>
            </a:r>
            <a:endParaRPr altLang="en-US" sz="2400" lang="zh-CN">
              <a:latin typeface="宋体" panose="02010600030101010101" pitchFamily="2" charset="-122"/>
              <a:ea typeface="宋体" panose="02010600030101010101" pitchFamily="2" charset="-122"/>
            </a:endParaRPr>
          </a:p>
        </p:txBody>
      </p:sp>
      <p:sp>
        <p:nvSpPr>
          <p:cNvPr id="1048639" name="文本框 99"/>
          <p:cNvSpPr txBox="1"/>
          <p:nvPr/>
        </p:nvSpPr>
        <p:spPr>
          <a:xfrm>
            <a:off x="323215" y="260985"/>
            <a:ext cx="5080000" cy="368300"/>
          </a:xfrm>
          <a:prstGeom prst="rect"/>
          <a:noFill/>
          <a:ln w="9525">
            <a:noFill/>
          </a:ln>
        </p:spPr>
        <p:txBody>
          <a:bodyPr>
            <a:spAutoFit/>
          </a:bodyPr>
          <a:p>
            <a:pPr algn="l" indent="0" marL="0"/>
            <a:r>
              <a:rPr b="1" sz="1800" lang="zh-CN">
                <a:solidFill>
                  <a:schemeClr val="accent3"/>
                </a:solidFill>
                <a:latin typeface="Calibri" panose="020F0502020204030204" charset="0"/>
                <a:cs typeface="黑体" panose="02010600030101010101" pitchFamily="49" charset="-122"/>
              </a:rPr>
              <a:t>三</a:t>
            </a:r>
            <a:r>
              <a:rPr altLang="zh-CN" b="1" sz="1800" lang="en-US">
                <a:solidFill>
                  <a:schemeClr val="accent3"/>
                </a:solidFill>
                <a:latin typeface="Calibri" panose="020F0502020204030204" charset="0"/>
                <a:cs typeface="黑体" panose="02010600030101010101" pitchFamily="49" charset="-122"/>
              </a:rPr>
              <a:t>   </a:t>
            </a:r>
            <a:r>
              <a:rPr b="1" sz="1800" lang="zh-CN">
                <a:solidFill>
                  <a:schemeClr val="accent3"/>
                </a:solidFill>
                <a:latin typeface="Calibri" panose="020F0502020204030204" charset="0"/>
                <a:cs typeface="黑体" panose="02010600030101010101" pitchFamily="49" charset="-122"/>
              </a:rPr>
              <a:t>建筑企业特殊业务涉税问题</a:t>
            </a:r>
            <a:endParaRPr altLang="en-US" b="1" sz="1800" lang="zh-CN">
              <a:solidFill>
                <a:schemeClr val="accent3"/>
              </a:solidFill>
              <a:latin typeface="Calibri" panose="020F0502020204030204" charset="0"/>
              <a:cs typeface="黑体" panose="02010600030101010101" pitchFamily="49" charset="-122"/>
            </a:endParaRPr>
          </a:p>
        </p:txBody>
      </p:sp>
      <p:graphicFrame>
        <p:nvGraphicFramePr>
          <p:cNvPr id="4194304" name="图示 1"/>
          <p:cNvGraphicFramePr>
            <a:graphicFrameLocks/>
          </p:cNvGraphicFramePr>
          <p:nvPr/>
        </p:nvGraphicFramePr>
        <p:xfrm>
          <a:off x="677545" y="2343150"/>
          <a:ext cx="7680325" cy="3665220"/>
        </p:xfrm>
        <a:graphic>
          <a:graphicData uri="http://schemas.openxmlformats.org/drawingml/2006/diagram">
            <dgm:relIds xmlns:dgm="http://schemas.openxmlformats.org/drawingml/2006/diagram" xmlns:r="http://schemas.openxmlformats.org/officeDocument/2006/relationships" r:dm="rId2" r:lo="rId1" r:qs="rId5" r:cs="rId4"/>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76" name=""/>
        <p:cNvGrpSpPr/>
        <p:nvPr/>
      </p:nvGrpSpPr>
      <p:grpSpPr>
        <a:xfrm rot="0">
          <a:off x="0" y="0"/>
          <a:ext cx="0" cy="0"/>
          <a:chOff x="0" y="0"/>
          <a:chExt cx="0" cy="0"/>
        </a:xfrm>
      </p:grpSpPr>
      <p:sp>
        <p:nvSpPr>
          <p:cNvPr id="1048640" name="文本占位符 1048601"/>
          <p:cNvSpPr/>
          <p:nvPr>
            <p:ph type="body" idx="1"/>
          </p:nvPr>
        </p:nvSpPr>
        <p:spPr>
          <a:xfrm>
            <a:off x="395287" y="1484312"/>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en-US" sz="2400" lang="zh-CN">
                <a:latin typeface="宋体" panose="02010600030101010101" pitchFamily="2" charset="-122"/>
                <a:ea typeface="宋体" panose="02010600030101010101" pitchFamily="2" charset="-122"/>
              </a:rPr>
              <a:t>（二）以个人名义进行发包劳务的涉税问题</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zh-CN" sz="1600" lang="en-US">
                <a:latin typeface="宋体" panose="02010600030101010101" pitchFamily="2" charset="-122"/>
                <a:ea typeface="宋体" panose="02010600030101010101" pitchFamily="2" charset="-122"/>
              </a:rPr>
              <a:t>            </a:t>
            </a:r>
            <a:endParaRPr altLang="zh-CN" sz="1600" lang="en-US">
              <a:latin typeface="宋体" panose="02010600030101010101" pitchFamily="2" charset="-122"/>
              <a:ea typeface="宋体" panose="02010600030101010101" pitchFamily="2" charset="-122"/>
            </a:endParaRPr>
          </a:p>
          <a:p>
            <a:pPr lvl="0">
              <a:lnSpc>
                <a:spcPct val="120000"/>
              </a:lnSpc>
              <a:buFontTx/>
              <a:buNone/>
            </a:pPr>
            <a:endParaRPr altLang="zh-CN" sz="1600" lang="en-US">
              <a:latin typeface="宋体" panose="02010600030101010101" pitchFamily="2" charset="-122"/>
              <a:ea typeface="宋体" panose="02010600030101010101" pitchFamily="2" charset="-122"/>
            </a:endParaRPr>
          </a:p>
          <a:p>
            <a:pPr lvl="0">
              <a:lnSpc>
                <a:spcPct val="120000"/>
              </a:lnSpc>
              <a:buFontTx/>
              <a:buNone/>
            </a:pPr>
            <a:r>
              <a:rPr altLang="zh-CN" sz="1600" lang="en-US">
                <a:latin typeface="宋体" panose="02010600030101010101" pitchFamily="2" charset="-122"/>
                <a:ea typeface="宋体" panose="02010600030101010101" pitchFamily="2" charset="-122"/>
              </a:rPr>
              <a:t>        </a:t>
            </a:r>
            <a:r>
              <a:rPr altLang="en-US" sz="1600" lang="zh-CN">
                <a:latin typeface="宋体" panose="02010600030101010101" pitchFamily="2" charset="-122"/>
                <a:ea typeface="宋体" panose="02010600030101010101" pitchFamily="2" charset="-122"/>
              </a:rPr>
              <a:t>《中华人民共和国建筑法》第十二条规定 从事建筑活动的建筑施工企业、勘察单位、设计单位和工程监理单位，应当具备下列条件：（一）有符合国家规定的注册资本；（二）有与其从事的建筑活动相适应的具有法定执业资格的专业技术人员；（三）有从事相关建筑活动所应有的技术装备；（四）法律、行政法规规定的其他条件。第十三条进一步规定 从事建筑活动的建筑施工企业、勘察单位、设计单位和工程监理单位，按照其拥有的注册资本、专业技术人员、技术装备和已完成的建筑工程业绩等资质条件，划分为不同的资质等级，经资质审查合格，取得相应等级的资质证书后，方可在其资质等级许可的范围内从事建筑活动。</a:t>
            </a:r>
            <a:r>
              <a:rPr altLang="en-US" b="1" sz="1600" lang="zh-CN">
                <a:latin typeface="宋体" panose="02010600030101010101" pitchFamily="2" charset="-122"/>
                <a:ea typeface="宋体" panose="02010600030101010101" pitchFamily="2" charset="-122"/>
              </a:rPr>
              <a:t>据此，劳务作业承包人不得是自然人个人。</a:t>
            </a:r>
            <a:endParaRPr altLang="en-US" b="1" sz="1600" lang="zh-CN">
              <a:latin typeface="宋体" panose="02010600030101010101" pitchFamily="2" charset="-122"/>
              <a:ea typeface="宋体" panose="02010600030101010101" pitchFamily="2" charset="-122"/>
            </a:endParaRPr>
          </a:p>
        </p:txBody>
      </p:sp>
      <p:sp>
        <p:nvSpPr>
          <p:cNvPr id="1048641" name="文本框 99"/>
          <p:cNvSpPr txBox="1"/>
          <p:nvPr/>
        </p:nvSpPr>
        <p:spPr>
          <a:xfrm>
            <a:off x="323215" y="260985"/>
            <a:ext cx="5080000" cy="368300"/>
          </a:xfrm>
          <a:prstGeom prst="rect"/>
          <a:noFill/>
          <a:ln w="9525">
            <a:noFill/>
          </a:ln>
        </p:spPr>
        <p:txBody>
          <a:bodyPr>
            <a:spAutoFit/>
          </a:bodyPr>
          <a:p>
            <a:pPr algn="l" indent="0" marL="0"/>
            <a:r>
              <a:rPr b="1" sz="1800" lang="zh-CN">
                <a:solidFill>
                  <a:schemeClr val="accent3"/>
                </a:solidFill>
                <a:latin typeface="Calibri" panose="020F0502020204030204" charset="0"/>
                <a:cs typeface="黑体" panose="02010600030101010101" pitchFamily="49" charset="-122"/>
              </a:rPr>
              <a:t>三</a:t>
            </a:r>
            <a:r>
              <a:rPr altLang="zh-CN" b="1" sz="1800" lang="en-US">
                <a:solidFill>
                  <a:schemeClr val="accent3"/>
                </a:solidFill>
                <a:latin typeface="Calibri" panose="020F0502020204030204" charset="0"/>
                <a:cs typeface="黑体" panose="02010600030101010101" pitchFamily="49" charset="-122"/>
              </a:rPr>
              <a:t>   </a:t>
            </a:r>
            <a:r>
              <a:rPr b="1" sz="1800" lang="zh-CN">
                <a:solidFill>
                  <a:schemeClr val="accent3"/>
                </a:solidFill>
                <a:latin typeface="Calibri" panose="020F0502020204030204" charset="0"/>
                <a:cs typeface="黑体" panose="02010600030101010101" pitchFamily="49" charset="-122"/>
              </a:rPr>
              <a:t>建筑企业特殊业务涉税问题</a:t>
            </a:r>
            <a:endParaRPr altLang="en-US" b="1" sz="18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77" name=""/>
        <p:cNvGrpSpPr/>
        <p:nvPr/>
      </p:nvGrpSpPr>
      <p:grpSpPr>
        <a:xfrm rot="0">
          <a:off x="0" y="0"/>
          <a:ext cx="0" cy="0"/>
          <a:chOff x="0" y="0"/>
          <a:chExt cx="0" cy="0"/>
        </a:xfrm>
      </p:grpSpPr>
      <p:sp>
        <p:nvSpPr>
          <p:cNvPr id="1048642" name="文本占位符 1048601"/>
          <p:cNvSpPr/>
          <p:nvPr>
            <p:ph type="body" idx="1"/>
          </p:nvPr>
        </p:nvSpPr>
        <p:spPr>
          <a:xfrm>
            <a:off x="395287" y="1484312"/>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en-US" sz="2400" lang="zh-CN">
                <a:latin typeface="宋体" panose="02010600030101010101" pitchFamily="2" charset="-122"/>
                <a:ea typeface="宋体" panose="02010600030101010101" pitchFamily="2" charset="-122"/>
              </a:rPr>
              <a:t>（三）简易计税项目涉税问题 </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en-US" sz="2400" lang="zh-CN">
                <a:latin typeface="宋体" panose="02010600030101010101" pitchFamily="2" charset="-122"/>
                <a:ea typeface="宋体" panose="02010600030101010101" pitchFamily="2" charset="-122"/>
              </a:rPr>
              <a:t> </a:t>
            </a:r>
            <a:r>
              <a:rPr altLang="zh-CN" sz="2400" lang="en-US">
                <a:solidFill>
                  <a:schemeClr val="accent1"/>
                </a:solidFill>
                <a:effectLst>
                  <a:outerShdw algn="ctr" blurRad="38100" dir="5400000" dist="25400" rotWithShape="0">
                    <a:srgbClr val="6E747A">
                      <a:alpha val="43000"/>
                    </a:srgbClr>
                  </a:outerShdw>
                </a:effectLst>
                <a:latin typeface="宋体" panose="02010600030101010101" pitchFamily="2" charset="-122"/>
                <a:ea typeface="宋体" panose="02010600030101010101" pitchFamily="2" charset="-122"/>
              </a:rPr>
              <a:t> </a:t>
            </a:r>
            <a:r>
              <a:rPr altLang="en-US" sz="2400" lang="zh-CN">
                <a:solidFill>
                  <a:schemeClr val="accent1"/>
                </a:solidFill>
                <a:effectLst>
                  <a:outerShdw algn="ctr" blurRad="38100" dir="5400000" dist="25400" rotWithShape="0">
                    <a:srgbClr val="6E747A">
                      <a:alpha val="43000"/>
                    </a:srgbClr>
                  </a:outerShdw>
                </a:effectLst>
                <a:latin typeface="宋体" panose="02010600030101010101" pitchFamily="2" charset="-122"/>
                <a:ea typeface="宋体" panose="02010600030101010101" pitchFamily="2" charset="-122"/>
              </a:rPr>
              <a:t>1.滥用简易计税</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en-US" sz="2400" lang="zh-CN">
                <a:latin typeface="宋体" panose="02010600030101010101" pitchFamily="2" charset="-122"/>
                <a:ea typeface="宋体" panose="02010600030101010101" pitchFamily="2" charset="-122"/>
              </a:rPr>
              <a:t> 稽查案例</a:t>
            </a:r>
            <a:r>
              <a:rPr altLang="zh-CN" sz="2400" lang="en-US">
                <a:latin typeface="宋体" panose="02010600030101010101" pitchFamily="2" charset="-122"/>
                <a:ea typeface="宋体" panose="02010600030101010101" pitchFamily="2" charset="-122"/>
              </a:rPr>
              <a:t>--</a:t>
            </a:r>
            <a:r>
              <a:rPr altLang="en-US" sz="2400" lang="zh-CN">
                <a:latin typeface="宋体" panose="02010600030101010101" pitchFamily="2" charset="-122"/>
                <a:ea typeface="宋体" panose="02010600030101010101" pitchFamily="2" charset="-122"/>
              </a:rPr>
              <a:t>韶税二稽 罚 〔2024〕 号</a:t>
            </a:r>
            <a:r>
              <a:rPr altLang="zh-CN" sz="2400" lang="en-US">
                <a:latin typeface="宋体" panose="02010600030101010101" pitchFamily="2" charset="-122"/>
                <a:ea typeface="宋体" panose="02010600030101010101" pitchFamily="2" charset="-122"/>
              </a:rPr>
              <a:t>    </a:t>
            </a:r>
            <a:endParaRPr altLang="zh-CN" sz="2400" lang="en-US">
              <a:latin typeface="宋体" panose="02010600030101010101" pitchFamily="2" charset="-122"/>
              <a:ea typeface="宋体" panose="02010600030101010101" pitchFamily="2" charset="-122"/>
            </a:endParaRPr>
          </a:p>
          <a:p>
            <a:pPr lvl="0">
              <a:lnSpc>
                <a:spcPct val="120000"/>
              </a:lnSpc>
              <a:buFontTx/>
              <a:buNone/>
            </a:pPr>
            <a:endParaRPr altLang="zh-CN" sz="2400" lang="en-US">
              <a:latin typeface="宋体" panose="02010600030101010101" pitchFamily="2" charset="-122"/>
              <a:ea typeface="宋体" panose="02010600030101010101" pitchFamily="2" charset="-122"/>
            </a:endParaRPr>
          </a:p>
          <a:p>
            <a:pPr lvl="0">
              <a:lnSpc>
                <a:spcPct val="120000"/>
              </a:lnSpc>
              <a:buFontTx/>
              <a:buNone/>
            </a:pPr>
            <a:r>
              <a:rPr altLang="zh-CN" sz="2400" lang="en-US">
                <a:solidFill>
                  <a:schemeClr val="accent1"/>
                </a:solidFill>
                <a:effectLst>
                  <a:outerShdw algn="ctr" blurRad="38100" dir="5400000" dist="25400" rotWithShape="0">
                    <a:srgbClr val="6E747A">
                      <a:alpha val="43000"/>
                    </a:srgbClr>
                  </a:outerShdw>
                </a:effectLst>
                <a:latin typeface="宋体" panose="02010600030101010101" pitchFamily="2" charset="-122"/>
                <a:ea typeface="宋体" panose="02010600030101010101" pitchFamily="2" charset="-122"/>
              </a:rPr>
              <a:t>  2.“甲供材”的政策风险</a:t>
            </a:r>
            <a:r>
              <a:rPr altLang="zh-CN" sz="2400" lang="en-US">
                <a:latin typeface="宋体" panose="02010600030101010101" pitchFamily="2" charset="-122"/>
                <a:ea typeface="宋体" panose="02010600030101010101" pitchFamily="2" charset="-122"/>
              </a:rPr>
              <a:t> </a:t>
            </a:r>
            <a:endParaRPr altLang="zh-CN" sz="2400" lang="en-US">
              <a:latin typeface="宋体" panose="02010600030101010101" pitchFamily="2" charset="-122"/>
              <a:ea typeface="宋体" panose="02010600030101010101" pitchFamily="2" charset="-122"/>
            </a:endParaRPr>
          </a:p>
          <a:p>
            <a:pPr lvl="0">
              <a:lnSpc>
                <a:spcPct val="120000"/>
              </a:lnSpc>
              <a:buFontTx/>
              <a:buNone/>
            </a:pPr>
            <a:endParaRPr altLang="zh-CN" sz="2400" lang="en-US">
              <a:latin typeface="宋体" panose="02010600030101010101" pitchFamily="2" charset="-122"/>
              <a:ea typeface="宋体" panose="02010600030101010101" pitchFamily="2" charset="-122"/>
            </a:endParaRPr>
          </a:p>
          <a:p>
            <a:pPr lvl="0">
              <a:lnSpc>
                <a:spcPct val="120000"/>
              </a:lnSpc>
              <a:buFontTx/>
              <a:buNone/>
            </a:pPr>
            <a:r>
              <a:rPr altLang="zh-CN" sz="2400" lang="en-US">
                <a:latin typeface="宋体" panose="02010600030101010101" pitchFamily="2" charset="-122"/>
                <a:ea typeface="宋体" panose="02010600030101010101" pitchFamily="2" charset="-122"/>
              </a:rPr>
              <a:t> </a:t>
            </a:r>
            <a:r>
              <a:rPr altLang="zh-CN" sz="2400" lang="en-US">
                <a:solidFill>
                  <a:schemeClr val="accent1"/>
                </a:solidFill>
                <a:effectLst>
                  <a:outerShdw algn="ctr" blurRad="38100" dir="5400000" dist="25400" rotWithShape="0">
                    <a:srgbClr val="6E747A">
                      <a:alpha val="43000"/>
                    </a:srgbClr>
                  </a:outerShdw>
                </a:effectLst>
                <a:latin typeface="宋体" panose="02010600030101010101" pitchFamily="2" charset="-122"/>
                <a:ea typeface="宋体" panose="02010600030101010101" pitchFamily="2" charset="-122"/>
              </a:rPr>
              <a:t> 3.简易计税的差额扣除与进项抵扣</a:t>
            </a:r>
            <a:endParaRPr altLang="zh-CN" sz="2400" lang="en-US">
              <a:latin typeface="宋体" panose="02010600030101010101" pitchFamily="2" charset="-122"/>
              <a:ea typeface="宋体" panose="02010600030101010101" pitchFamily="2" charset="-122"/>
            </a:endParaRPr>
          </a:p>
          <a:p>
            <a:pPr lvl="0">
              <a:lnSpc>
                <a:spcPct val="120000"/>
              </a:lnSpc>
              <a:buFontTx/>
              <a:buNone/>
            </a:pPr>
            <a:r>
              <a:rPr altLang="zh-CN" sz="2400" lang="en-US">
                <a:latin typeface="宋体" panose="02010600030101010101" pitchFamily="2" charset="-122"/>
                <a:ea typeface="宋体" panose="02010600030101010101" pitchFamily="2" charset="-122"/>
              </a:rPr>
              <a:t>       兼用于简易及一般计税方式的机械、设备折旧以及不动产 </a:t>
            </a:r>
            <a:endParaRPr altLang="en-US" sz="2400" lang="zh-CN">
              <a:latin typeface="宋体" panose="02010600030101010101" pitchFamily="2" charset="-122"/>
              <a:ea typeface="宋体" panose="02010600030101010101" pitchFamily="2" charset="-122"/>
            </a:endParaRPr>
          </a:p>
        </p:txBody>
      </p:sp>
      <p:sp>
        <p:nvSpPr>
          <p:cNvPr id="1048643" name="文本框 99"/>
          <p:cNvSpPr txBox="1"/>
          <p:nvPr/>
        </p:nvSpPr>
        <p:spPr>
          <a:xfrm>
            <a:off x="323215" y="260985"/>
            <a:ext cx="5080000" cy="368300"/>
          </a:xfrm>
          <a:prstGeom prst="rect"/>
          <a:noFill/>
          <a:ln w="9525">
            <a:noFill/>
          </a:ln>
        </p:spPr>
        <p:txBody>
          <a:bodyPr>
            <a:spAutoFit/>
          </a:bodyPr>
          <a:p>
            <a:pPr algn="l" indent="0" marL="0"/>
            <a:r>
              <a:rPr b="1" sz="1800" lang="zh-CN">
                <a:solidFill>
                  <a:schemeClr val="accent3"/>
                </a:solidFill>
                <a:latin typeface="Calibri" panose="020F0502020204030204" charset="0"/>
                <a:cs typeface="黑体" panose="02010600030101010101" pitchFamily="49" charset="-122"/>
              </a:rPr>
              <a:t>三</a:t>
            </a:r>
            <a:r>
              <a:rPr altLang="zh-CN" b="1" sz="1800" lang="en-US">
                <a:solidFill>
                  <a:schemeClr val="accent3"/>
                </a:solidFill>
                <a:latin typeface="Calibri" panose="020F0502020204030204" charset="0"/>
                <a:cs typeface="黑体" panose="02010600030101010101" pitchFamily="49" charset="-122"/>
              </a:rPr>
              <a:t>   </a:t>
            </a:r>
            <a:r>
              <a:rPr b="1" sz="1800" lang="zh-CN">
                <a:solidFill>
                  <a:schemeClr val="accent3"/>
                </a:solidFill>
                <a:latin typeface="Calibri" panose="020F0502020204030204" charset="0"/>
                <a:cs typeface="黑体" panose="02010600030101010101" pitchFamily="49" charset="-122"/>
              </a:rPr>
              <a:t>建筑企业特殊业务涉税问题</a:t>
            </a:r>
            <a:endParaRPr altLang="en-US" b="1" sz="18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78" name=""/>
        <p:cNvGrpSpPr/>
        <p:nvPr/>
      </p:nvGrpSpPr>
      <p:grpSpPr>
        <a:xfrm rot="0">
          <a:off x="0" y="0"/>
          <a:ext cx="0" cy="0"/>
          <a:chOff x="0" y="0"/>
          <a:chExt cx="0" cy="0"/>
        </a:xfrm>
      </p:grpSpPr>
      <p:sp>
        <p:nvSpPr>
          <p:cNvPr id="1048644" name="文本占位符 1048601"/>
          <p:cNvSpPr/>
          <p:nvPr>
            <p:ph type="body" idx="1"/>
          </p:nvPr>
        </p:nvSpPr>
        <p:spPr>
          <a:xfrm>
            <a:off x="395287" y="1484312"/>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en-US" sz="2400" lang="zh-CN">
                <a:latin typeface="宋体" panose="02010600030101010101" pitchFamily="2" charset="-122"/>
                <a:ea typeface="宋体" panose="02010600030101010101" pitchFamily="2" charset="-122"/>
              </a:rPr>
              <a:t>（四）取得“预付工程款”（预收款）涉税问题</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zh-CN" sz="2400" lang="en-US">
                <a:latin typeface="宋体" panose="02010600030101010101" pitchFamily="2" charset="-122"/>
                <a:ea typeface="宋体" panose="02010600030101010101" pitchFamily="2" charset="-122"/>
              </a:rPr>
              <a:t>   </a:t>
            </a:r>
            <a:r>
              <a:rPr altLang="en-US" sz="2400" lang="zh-CN">
                <a:latin typeface="宋体" panose="02010600030101010101" pitchFamily="2" charset="-122"/>
                <a:ea typeface="宋体" panose="02010600030101010101" pitchFamily="2" charset="-122"/>
              </a:rPr>
              <a:t>1.预收款是否需要预缴增值税和企业所得税？</a:t>
            </a:r>
            <a:endParaRPr altLang="en-US" sz="2400" lang="zh-CN">
              <a:latin typeface="宋体" panose="02010600030101010101" pitchFamily="2" charset="-122"/>
              <a:ea typeface="宋体" panose="02010600030101010101" pitchFamily="2" charset="-122"/>
            </a:endParaRPr>
          </a:p>
          <a:p>
            <a:pPr lvl="0">
              <a:lnSpc>
                <a:spcPct val="120000"/>
              </a:lnSpc>
              <a:buFontTx/>
              <a:buNone/>
            </a:pPr>
            <a:endParaRPr altLang="en-US" sz="2400" lang="zh-CN">
              <a:latin typeface="宋体" panose="02010600030101010101" pitchFamily="2" charset="-122"/>
              <a:ea typeface="宋体" panose="02010600030101010101" pitchFamily="2" charset="-122"/>
            </a:endParaRPr>
          </a:p>
          <a:p>
            <a:pPr lvl="0">
              <a:lnSpc>
                <a:spcPct val="120000"/>
              </a:lnSpc>
              <a:buFontTx/>
              <a:buNone/>
            </a:pPr>
            <a:endParaRPr altLang="en-US" sz="2400" lang="zh-CN">
              <a:latin typeface="宋体" panose="02010600030101010101" pitchFamily="2" charset="-122"/>
              <a:ea typeface="宋体" panose="02010600030101010101" pitchFamily="2" charset="-122"/>
            </a:endParaRPr>
          </a:p>
          <a:p>
            <a:pPr lvl="0">
              <a:lnSpc>
                <a:spcPct val="120000"/>
              </a:lnSpc>
              <a:buFontTx/>
              <a:buNone/>
            </a:pPr>
            <a:endParaRPr altLang="en-US" sz="2400" lang="zh-CN">
              <a:latin typeface="宋体" panose="02010600030101010101" pitchFamily="2" charset="-122"/>
              <a:ea typeface="宋体" panose="02010600030101010101" pitchFamily="2" charset="-122"/>
            </a:endParaRPr>
          </a:p>
        </p:txBody>
      </p:sp>
      <p:sp>
        <p:nvSpPr>
          <p:cNvPr id="1048645" name="文本框 99"/>
          <p:cNvSpPr txBox="1"/>
          <p:nvPr/>
        </p:nvSpPr>
        <p:spPr>
          <a:xfrm>
            <a:off x="323215" y="260985"/>
            <a:ext cx="5080000" cy="368300"/>
          </a:xfrm>
          <a:prstGeom prst="rect"/>
          <a:noFill/>
          <a:ln w="9525">
            <a:noFill/>
          </a:ln>
        </p:spPr>
        <p:txBody>
          <a:bodyPr>
            <a:spAutoFit/>
          </a:bodyPr>
          <a:p>
            <a:pPr algn="l" indent="0" marL="0"/>
            <a:r>
              <a:rPr b="1" sz="1800" lang="zh-CN">
                <a:solidFill>
                  <a:schemeClr val="accent3"/>
                </a:solidFill>
                <a:latin typeface="Calibri" panose="020F0502020204030204" charset="0"/>
                <a:cs typeface="黑体" panose="02010600030101010101" pitchFamily="49" charset="-122"/>
              </a:rPr>
              <a:t>三</a:t>
            </a:r>
            <a:r>
              <a:rPr altLang="zh-CN" b="1" sz="1800" lang="en-US">
                <a:solidFill>
                  <a:schemeClr val="accent3"/>
                </a:solidFill>
                <a:latin typeface="Calibri" panose="020F0502020204030204" charset="0"/>
                <a:cs typeface="黑体" panose="02010600030101010101" pitchFamily="49" charset="-122"/>
              </a:rPr>
              <a:t>   </a:t>
            </a:r>
            <a:r>
              <a:rPr b="1" sz="1800" lang="zh-CN">
                <a:solidFill>
                  <a:schemeClr val="accent3"/>
                </a:solidFill>
                <a:latin typeface="Calibri" panose="020F0502020204030204" charset="0"/>
                <a:cs typeface="黑体" panose="02010600030101010101" pitchFamily="49" charset="-122"/>
              </a:rPr>
              <a:t>建筑企业特殊业务涉税问题</a:t>
            </a:r>
            <a:endParaRPr altLang="en-US" b="1" sz="1800" lang="zh-CN">
              <a:solidFill>
                <a:schemeClr val="accent3"/>
              </a:solidFill>
              <a:latin typeface="Calibri" panose="020F0502020204030204" charset="0"/>
              <a:cs typeface="黑体" panose="02010600030101010101" pitchFamily="49" charset="-122"/>
            </a:endParaRPr>
          </a:p>
        </p:txBody>
      </p:sp>
      <p:pic>
        <p:nvPicPr>
          <p:cNvPr id="2097164" name="图片 1"/>
          <p:cNvPicPr>
            <a:picLocks noChangeAspect="1"/>
          </p:cNvPicPr>
          <p:nvPr>
            <p:custDataLst>
              <p:tags r:id="rId1"/>
            </p:custDataLst>
          </p:nvPr>
        </p:nvPicPr>
        <p:blipFill>
          <a:blip xmlns:r="http://schemas.openxmlformats.org/officeDocument/2006/relationships" r:embed="rId2"/>
          <a:stretch>
            <a:fillRect/>
          </a:stretch>
        </p:blipFill>
        <p:spPr>
          <a:xfrm>
            <a:off x="514350" y="2690495"/>
            <a:ext cx="8107680" cy="3395980"/>
          </a:xfrm>
          <a:prstGeom prst="rec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79" name=""/>
        <p:cNvGrpSpPr/>
        <p:nvPr/>
      </p:nvGrpSpPr>
      <p:grpSpPr>
        <a:xfrm rot="0">
          <a:off x="0" y="0"/>
          <a:ext cx="0" cy="0"/>
          <a:chOff x="0" y="0"/>
          <a:chExt cx="0" cy="0"/>
        </a:xfrm>
      </p:grpSpPr>
      <p:sp>
        <p:nvSpPr>
          <p:cNvPr id="1048646" name="文本占位符 1048601"/>
          <p:cNvSpPr/>
          <p:nvPr>
            <p:ph type="body" idx="1"/>
          </p:nvPr>
        </p:nvSpPr>
        <p:spPr>
          <a:xfrm>
            <a:off x="395287" y="1484312"/>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en-US" sz="2400" lang="zh-CN">
                <a:latin typeface="宋体" panose="02010600030101010101" pitchFamily="2" charset="-122"/>
                <a:ea typeface="宋体" panose="02010600030101010101" pitchFamily="2" charset="-122"/>
              </a:rPr>
              <a:t>（四）取得“预付工程款”（预收款）涉税问题</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zh-CN" sz="2400" lang="en-US">
                <a:latin typeface="宋体" panose="02010600030101010101" pitchFamily="2" charset="-122"/>
                <a:ea typeface="宋体" panose="02010600030101010101" pitchFamily="2" charset="-122"/>
              </a:rPr>
              <a:t>   </a:t>
            </a:r>
            <a:r>
              <a:rPr altLang="en-US" sz="2400" lang="zh-CN">
                <a:latin typeface="宋体" panose="02010600030101010101" pitchFamily="2" charset="-122"/>
                <a:ea typeface="宋体" panose="02010600030101010101" pitchFamily="2" charset="-122"/>
              </a:rPr>
              <a:t>1.预收款是否需要预缴增值税和企业所得税？</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zh-CN" sz="1800" lang="en-US">
                <a:latin typeface="宋体" panose="02010600030101010101" pitchFamily="2" charset="-122"/>
                <a:ea typeface="宋体" panose="02010600030101010101" pitchFamily="2" charset="-122"/>
              </a:rPr>
              <a:t>    </a:t>
            </a:r>
            <a:endParaRPr altLang="zh-CN" sz="1800" lang="en-US">
              <a:latin typeface="宋体" panose="02010600030101010101" pitchFamily="2" charset="-122"/>
              <a:ea typeface="宋体" panose="02010600030101010101" pitchFamily="2" charset="-122"/>
            </a:endParaRPr>
          </a:p>
          <a:p>
            <a:pPr lvl="0">
              <a:lnSpc>
                <a:spcPct val="120000"/>
              </a:lnSpc>
              <a:buFontTx/>
              <a:buNone/>
            </a:pPr>
            <a:r>
              <a:rPr altLang="zh-CN" sz="1800" lang="en-US">
                <a:highlight>
                  <a:srgbClr val="FFFF00"/>
                </a:highlight>
                <a:latin typeface="宋体" panose="02010600030101010101" pitchFamily="2" charset="-122"/>
                <a:ea typeface="宋体" panose="02010600030101010101" pitchFamily="2" charset="-122"/>
              </a:rPr>
              <a:t>例1：</a:t>
            </a:r>
            <a:r>
              <a:rPr altLang="en-US" sz="1800" lang="zh-CN">
                <a:highlight>
                  <a:srgbClr val="FFFF00"/>
                </a:highlight>
                <a:latin typeface="宋体" panose="02010600030101010101" pitchFamily="2" charset="-122"/>
                <a:ea typeface="宋体" panose="02010600030101010101" pitchFamily="2" charset="-122"/>
              </a:rPr>
              <a:t>茂名市电白区</a:t>
            </a:r>
            <a:r>
              <a:rPr altLang="zh-CN" sz="1800" lang="en-US">
                <a:highlight>
                  <a:srgbClr val="FFFF00"/>
                </a:highlight>
                <a:latin typeface="宋体" panose="02010600030101010101" pitchFamily="2" charset="-122"/>
                <a:ea typeface="宋体" panose="02010600030101010101" pitchFamily="2" charset="-122"/>
              </a:rPr>
              <a:t>甲建筑企业到</a:t>
            </a:r>
            <a:r>
              <a:rPr altLang="en-US" sz="1800" lang="zh-CN">
                <a:highlight>
                  <a:srgbClr val="FFFF00"/>
                </a:highlight>
                <a:latin typeface="宋体" panose="02010600030101010101" pitchFamily="2" charset="-122"/>
                <a:ea typeface="宋体" panose="02010600030101010101" pitchFamily="2" charset="-122"/>
              </a:rPr>
              <a:t>茂南区</a:t>
            </a:r>
            <a:r>
              <a:rPr altLang="zh-CN" sz="1800" lang="en-US">
                <a:highlight>
                  <a:srgbClr val="FFFF00"/>
                </a:highlight>
                <a:latin typeface="宋体" panose="02010600030101010101" pitchFamily="2" charset="-122"/>
                <a:ea typeface="宋体" panose="02010600030101010101" pitchFamily="2" charset="-122"/>
              </a:rPr>
              <a:t>施工，甲企业2018年2月收到项目的预收款时，需要在</a:t>
            </a:r>
            <a:r>
              <a:rPr altLang="en-US" sz="1800" lang="zh-CN">
                <a:highlight>
                  <a:srgbClr val="FFFF00"/>
                </a:highlight>
                <a:latin typeface="宋体" panose="02010600030101010101" pitchFamily="2" charset="-122"/>
                <a:ea typeface="宋体" panose="02010600030101010101" pitchFamily="2" charset="-122"/>
              </a:rPr>
              <a:t>机构地电白区</a:t>
            </a:r>
            <a:r>
              <a:rPr altLang="zh-CN" sz="1800" lang="en-US">
                <a:highlight>
                  <a:srgbClr val="FFFF00"/>
                </a:highlight>
                <a:latin typeface="宋体" panose="02010600030101010101" pitchFamily="2" charset="-122"/>
                <a:ea typeface="宋体" panose="02010600030101010101" pitchFamily="2" charset="-122"/>
              </a:rPr>
              <a:t>预缴税款。5月收到项目进度款，纳税义务发生时，由于属于本地项目，在机构所在地</a:t>
            </a:r>
            <a:r>
              <a:rPr altLang="en-US" sz="1800" lang="zh-CN">
                <a:highlight>
                  <a:srgbClr val="FFFF00"/>
                </a:highlight>
                <a:latin typeface="宋体" panose="02010600030101010101" pitchFamily="2" charset="-122"/>
                <a:ea typeface="宋体" panose="02010600030101010101" pitchFamily="2" charset="-122"/>
              </a:rPr>
              <a:t>电白区</a:t>
            </a:r>
            <a:r>
              <a:rPr altLang="zh-CN" sz="1800" lang="en-US">
                <a:highlight>
                  <a:srgbClr val="FFFF00"/>
                </a:highlight>
                <a:latin typeface="宋体" panose="02010600030101010101" pitchFamily="2" charset="-122"/>
                <a:ea typeface="宋体" panose="02010600030101010101" pitchFamily="2" charset="-122"/>
              </a:rPr>
              <a:t>税务局申报纳税。</a:t>
            </a:r>
            <a:endParaRPr altLang="zh-CN" sz="1800" lang="en-US">
              <a:highlight>
                <a:srgbClr val="FFFF00"/>
              </a:highlight>
              <a:latin typeface="宋体" panose="02010600030101010101" pitchFamily="2" charset="-122"/>
              <a:ea typeface="宋体" panose="02010600030101010101" pitchFamily="2" charset="-122"/>
            </a:endParaRPr>
          </a:p>
          <a:p>
            <a:pPr lvl="0">
              <a:lnSpc>
                <a:spcPct val="120000"/>
              </a:lnSpc>
              <a:buFontTx/>
              <a:buNone/>
            </a:pPr>
            <a:endParaRPr altLang="zh-CN" sz="1800" lang="en-US">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zh-CN" sz="1800" lang="en-US">
                <a:highlight>
                  <a:srgbClr val="FFFF00"/>
                </a:highlight>
                <a:latin typeface="宋体" panose="02010600030101010101" pitchFamily="2" charset="-122"/>
                <a:ea typeface="宋体" panose="02010600030101010101" pitchFamily="2" charset="-122"/>
              </a:rPr>
              <a:t>例2：</a:t>
            </a:r>
            <a:r>
              <a:rPr altLang="en-US" sz="1800" lang="zh-CN">
                <a:highlight>
                  <a:srgbClr val="FFFF00"/>
                </a:highlight>
                <a:latin typeface="宋体" panose="02010600030101010101" pitchFamily="2" charset="-122"/>
                <a:ea typeface="宋体" panose="02010600030101010101" pitchFamily="2" charset="-122"/>
              </a:rPr>
              <a:t>电白区甲</a:t>
            </a:r>
            <a:r>
              <a:rPr altLang="zh-CN" sz="1800" lang="en-US">
                <a:highlight>
                  <a:srgbClr val="FFFF00"/>
                </a:highlight>
                <a:latin typeface="宋体" panose="02010600030101010101" pitchFamily="2" charset="-122"/>
                <a:ea typeface="宋体" panose="02010600030101010101" pitchFamily="2" charset="-122"/>
              </a:rPr>
              <a:t>建筑企业到</a:t>
            </a:r>
            <a:r>
              <a:rPr altLang="en-US" sz="1800" lang="zh-CN">
                <a:highlight>
                  <a:srgbClr val="FFFF00"/>
                </a:highlight>
                <a:latin typeface="宋体" panose="02010600030101010101" pitchFamily="2" charset="-122"/>
                <a:ea typeface="宋体" panose="02010600030101010101" pitchFamily="2" charset="-122"/>
              </a:rPr>
              <a:t>广州市</a:t>
            </a:r>
            <a:r>
              <a:rPr altLang="zh-CN" sz="1800" lang="en-US">
                <a:highlight>
                  <a:srgbClr val="FFFF00"/>
                </a:highlight>
                <a:latin typeface="宋体" panose="02010600030101010101" pitchFamily="2" charset="-122"/>
                <a:ea typeface="宋体" panose="02010600030101010101" pitchFamily="2" charset="-122"/>
              </a:rPr>
              <a:t>施工，甲企业2018年6月</a:t>
            </a:r>
            <a:r>
              <a:rPr altLang="en-US" sz="1800" lang="zh-CN">
                <a:highlight>
                  <a:srgbClr val="FFFF00"/>
                </a:highlight>
                <a:latin typeface="宋体" panose="02010600030101010101" pitchFamily="2" charset="-122"/>
                <a:ea typeface="宋体" panose="02010600030101010101" pitchFamily="2" charset="-122"/>
              </a:rPr>
              <a:t>广州市</a:t>
            </a:r>
            <a:r>
              <a:rPr altLang="zh-CN" sz="1800" lang="en-US">
                <a:highlight>
                  <a:srgbClr val="FFFF00"/>
                </a:highlight>
                <a:latin typeface="宋体" panose="02010600030101010101" pitchFamily="2" charset="-122"/>
                <a:ea typeface="宋体" panose="02010600030101010101" pitchFamily="2" charset="-122"/>
              </a:rPr>
              <a:t>项目的预收款，需要在</a:t>
            </a:r>
            <a:r>
              <a:rPr altLang="en-US" sz="1800" lang="zh-CN">
                <a:highlight>
                  <a:srgbClr val="FFFF00"/>
                </a:highlight>
                <a:latin typeface="宋体" panose="02010600030101010101" pitchFamily="2" charset="-122"/>
                <a:ea typeface="宋体" panose="02010600030101010101" pitchFamily="2" charset="-122"/>
              </a:rPr>
              <a:t>广州</a:t>
            </a:r>
            <a:r>
              <a:rPr altLang="zh-CN" sz="1800" lang="en-US">
                <a:highlight>
                  <a:srgbClr val="FFFF00"/>
                </a:highlight>
                <a:latin typeface="宋体" panose="02010600030101010101" pitchFamily="2" charset="-122"/>
                <a:ea typeface="宋体" panose="02010600030101010101" pitchFamily="2" charset="-122"/>
              </a:rPr>
              <a:t>项目所在地税务局预缴税款；2018年8月收到</a:t>
            </a:r>
            <a:r>
              <a:rPr altLang="en-US" sz="1800" lang="zh-CN">
                <a:highlight>
                  <a:srgbClr val="FFFF00"/>
                </a:highlight>
                <a:latin typeface="宋体" panose="02010600030101010101" pitchFamily="2" charset="-122"/>
                <a:ea typeface="宋体" panose="02010600030101010101" pitchFamily="2" charset="-122"/>
              </a:rPr>
              <a:t>广州</a:t>
            </a:r>
            <a:r>
              <a:rPr altLang="zh-CN" sz="1800" lang="en-US">
                <a:highlight>
                  <a:srgbClr val="FFFF00"/>
                </a:highlight>
                <a:latin typeface="宋体" panose="02010600030101010101" pitchFamily="2" charset="-122"/>
                <a:ea typeface="宋体" panose="02010600030101010101" pitchFamily="2" charset="-122"/>
              </a:rPr>
              <a:t>项目的工程进度款，纳税义务发生时，需要在</a:t>
            </a:r>
            <a:r>
              <a:rPr altLang="en-US" sz="1800" lang="zh-CN">
                <a:highlight>
                  <a:srgbClr val="FFFF00"/>
                </a:highlight>
                <a:latin typeface="宋体" panose="02010600030101010101" pitchFamily="2" charset="-122"/>
                <a:ea typeface="宋体" panose="02010600030101010101" pitchFamily="2" charset="-122"/>
              </a:rPr>
              <a:t>广州</a:t>
            </a:r>
            <a:r>
              <a:rPr altLang="zh-CN" sz="1800" lang="en-US">
                <a:highlight>
                  <a:srgbClr val="FFFF00"/>
                </a:highlight>
                <a:latin typeface="宋体" panose="02010600030101010101" pitchFamily="2" charset="-122"/>
                <a:ea typeface="宋体" panose="02010600030101010101" pitchFamily="2" charset="-122"/>
              </a:rPr>
              <a:t>项目所在地税务局预缴税款，在</a:t>
            </a:r>
            <a:r>
              <a:rPr altLang="en-US" sz="1800" lang="zh-CN">
                <a:highlight>
                  <a:srgbClr val="FFFF00"/>
                </a:highlight>
                <a:latin typeface="宋体" panose="02010600030101010101" pitchFamily="2" charset="-122"/>
                <a:ea typeface="宋体" panose="02010600030101010101" pitchFamily="2" charset="-122"/>
              </a:rPr>
              <a:t>电白</a:t>
            </a:r>
            <a:r>
              <a:rPr altLang="zh-CN" sz="1800" lang="en-US">
                <a:highlight>
                  <a:srgbClr val="FFFF00"/>
                </a:highlight>
                <a:latin typeface="宋体" panose="02010600030101010101" pitchFamily="2" charset="-122"/>
                <a:ea typeface="宋体" panose="02010600030101010101" pitchFamily="2" charset="-122"/>
              </a:rPr>
              <a:t>区税务局纳税申报。</a:t>
            </a:r>
            <a:endParaRPr altLang="zh-CN" sz="1800" lang="en-US">
              <a:highlight>
                <a:srgbClr val="FFFF00"/>
              </a:highlight>
              <a:latin typeface="宋体" panose="02010600030101010101" pitchFamily="2" charset="-122"/>
              <a:ea typeface="宋体" panose="02010600030101010101" pitchFamily="2" charset="-122"/>
            </a:endParaRPr>
          </a:p>
          <a:p>
            <a:pPr lvl="0">
              <a:lnSpc>
                <a:spcPct val="120000"/>
              </a:lnSpc>
              <a:buFontTx/>
              <a:buNone/>
            </a:pPr>
            <a:endParaRPr altLang="zh-CN" sz="1800" lang="en-US">
              <a:highlight>
                <a:srgbClr val="FFFF00"/>
              </a:highlight>
              <a:latin typeface="宋体" panose="02010600030101010101" pitchFamily="2" charset="-122"/>
              <a:ea typeface="宋体" panose="02010600030101010101" pitchFamily="2" charset="-122"/>
            </a:endParaRPr>
          </a:p>
          <a:p>
            <a:pPr lvl="0">
              <a:lnSpc>
                <a:spcPct val="120000"/>
              </a:lnSpc>
              <a:buFontTx/>
              <a:buNone/>
            </a:pPr>
            <a:endParaRPr altLang="zh-CN" sz="1800" lang="en-US">
              <a:highlight>
                <a:srgbClr val="FFFF00"/>
              </a:highlight>
              <a:latin typeface="宋体" panose="02010600030101010101" pitchFamily="2" charset="-122"/>
              <a:ea typeface="宋体" panose="02010600030101010101" pitchFamily="2" charset="-122"/>
            </a:endParaRPr>
          </a:p>
          <a:p>
            <a:pPr lvl="0">
              <a:lnSpc>
                <a:spcPct val="120000"/>
              </a:lnSpc>
              <a:buFontTx/>
              <a:buNone/>
            </a:pPr>
            <a:endParaRPr altLang="en-US" sz="1800" lang="zh-CN">
              <a:latin typeface="宋体" panose="02010600030101010101" pitchFamily="2" charset="-122"/>
              <a:ea typeface="宋体" panose="02010600030101010101" pitchFamily="2" charset="-122"/>
            </a:endParaRPr>
          </a:p>
        </p:txBody>
      </p:sp>
      <p:sp>
        <p:nvSpPr>
          <p:cNvPr id="1048647" name="文本框 99"/>
          <p:cNvSpPr txBox="1"/>
          <p:nvPr/>
        </p:nvSpPr>
        <p:spPr>
          <a:xfrm>
            <a:off x="323215" y="260985"/>
            <a:ext cx="5080000" cy="368300"/>
          </a:xfrm>
          <a:prstGeom prst="rect"/>
          <a:noFill/>
          <a:ln w="9525">
            <a:noFill/>
          </a:ln>
        </p:spPr>
        <p:txBody>
          <a:bodyPr>
            <a:spAutoFit/>
          </a:bodyPr>
          <a:p>
            <a:pPr algn="l" indent="0" marL="0"/>
            <a:r>
              <a:rPr b="1" sz="1800" lang="zh-CN">
                <a:solidFill>
                  <a:schemeClr val="accent3"/>
                </a:solidFill>
                <a:latin typeface="Calibri" panose="020F0502020204030204" charset="0"/>
                <a:cs typeface="黑体" panose="02010600030101010101" pitchFamily="49" charset="-122"/>
              </a:rPr>
              <a:t>三</a:t>
            </a:r>
            <a:r>
              <a:rPr altLang="zh-CN" b="1" sz="1800" lang="en-US">
                <a:solidFill>
                  <a:schemeClr val="accent3"/>
                </a:solidFill>
                <a:latin typeface="Calibri" panose="020F0502020204030204" charset="0"/>
                <a:cs typeface="黑体" panose="02010600030101010101" pitchFamily="49" charset="-122"/>
              </a:rPr>
              <a:t>   </a:t>
            </a:r>
            <a:r>
              <a:rPr b="1" sz="1800" lang="zh-CN">
                <a:solidFill>
                  <a:schemeClr val="accent3"/>
                </a:solidFill>
                <a:latin typeface="Calibri" panose="020F0502020204030204" charset="0"/>
                <a:cs typeface="黑体" panose="02010600030101010101" pitchFamily="49" charset="-122"/>
              </a:rPr>
              <a:t>建筑企业特殊业务涉税问题</a:t>
            </a:r>
            <a:endParaRPr altLang="en-US" b="1" sz="18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80" name=""/>
        <p:cNvGrpSpPr/>
        <p:nvPr/>
      </p:nvGrpSpPr>
      <p:grpSpPr>
        <a:xfrm rot="0">
          <a:off x="0" y="0"/>
          <a:ext cx="0" cy="0"/>
          <a:chOff x="0" y="0"/>
          <a:chExt cx="0" cy="0"/>
        </a:xfrm>
      </p:grpSpPr>
      <p:sp>
        <p:nvSpPr>
          <p:cNvPr id="1048648" name="文本占位符 1048601"/>
          <p:cNvSpPr/>
          <p:nvPr>
            <p:ph type="body" idx="1"/>
          </p:nvPr>
        </p:nvSpPr>
        <p:spPr>
          <a:xfrm>
            <a:off x="395287" y="1484312"/>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en-US" sz="2400" lang="zh-CN">
                <a:latin typeface="宋体" panose="02010600030101010101" pitchFamily="2" charset="-122"/>
                <a:ea typeface="宋体" panose="02010600030101010101" pitchFamily="2" charset="-122"/>
              </a:rPr>
              <a:t>（四）取得“预付工程款”（预收款）涉税问题</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zh-CN" sz="2400" lang="en-US">
                <a:latin typeface="宋体" panose="02010600030101010101" pitchFamily="2" charset="-122"/>
                <a:ea typeface="宋体" panose="02010600030101010101" pitchFamily="2" charset="-122"/>
              </a:rPr>
              <a:t>  </a:t>
            </a:r>
            <a:endParaRPr altLang="zh-CN" sz="2400" lang="en-US">
              <a:latin typeface="宋体" panose="02010600030101010101" pitchFamily="2" charset="-122"/>
              <a:ea typeface="宋体" panose="02010600030101010101" pitchFamily="2" charset="-122"/>
            </a:endParaRPr>
          </a:p>
          <a:p>
            <a:pPr lvl="0">
              <a:lnSpc>
                <a:spcPct val="120000"/>
              </a:lnSpc>
              <a:buFontTx/>
              <a:buNone/>
            </a:pPr>
            <a:r>
              <a:rPr altLang="en-US" sz="2400" lang="zh-CN">
                <a:latin typeface="宋体" panose="02010600030101010101" pitchFamily="2" charset="-122"/>
                <a:ea typeface="宋体" panose="02010600030101010101" pitchFamily="2" charset="-122"/>
              </a:rPr>
              <a:t>增值税</a:t>
            </a:r>
            <a:r>
              <a:rPr altLang="en-US" sz="2400" lang="zh-CN">
                <a:latin typeface="宋体" panose="02010600030101010101" pitchFamily="2" charset="-122"/>
                <a:ea typeface="宋体" panose="02010600030101010101" pitchFamily="2" charset="-122"/>
              </a:rPr>
              <a:t>预缴：</a:t>
            </a:r>
            <a:r>
              <a:rPr altLang="en-US" sz="1800" lang="zh-CN">
                <a:highlight>
                  <a:srgbClr val="FFFF00"/>
                </a:highlight>
                <a:latin typeface="宋体" panose="02010600030101010101" pitchFamily="2" charset="-122"/>
                <a:ea typeface="宋体" panose="02010600030101010101" pitchFamily="2" charset="-122"/>
                <a:sym typeface="+mn-ea"/>
              </a:rPr>
              <a:t>依据：《关于建筑服务等营改增试点政策的通知》（财税〔2017〕58号）</a:t>
            </a:r>
            <a:r>
              <a:rPr altLang="zh-CN" sz="1800" lang="en-US">
                <a:highlight>
                  <a:srgbClr val="FFFF00"/>
                </a:highlight>
                <a:latin typeface="宋体" panose="02010600030101010101" pitchFamily="2" charset="-122"/>
                <a:ea typeface="宋体" panose="02010600030101010101" pitchFamily="2" charset="-122"/>
                <a:sym typeface="+mn-ea"/>
              </a:rPr>
              <a:t>  </a:t>
            </a:r>
            <a:endParaRPr altLang="zh-CN" sz="1800" lang="en-US">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zh-CN" sz="1800" lang="en-US">
                <a:highlight>
                  <a:srgbClr val="FFFF00"/>
                </a:highlight>
                <a:latin typeface="宋体" panose="02010600030101010101" pitchFamily="2" charset="-122"/>
                <a:ea typeface="宋体" panose="02010600030101010101" pitchFamily="2" charset="-122"/>
                <a:sym typeface="+mn-ea"/>
              </a:rPr>
              <a:t> </a:t>
            </a:r>
            <a:r>
              <a:rPr altLang="en-US" b="1" sz="1800" lang="zh-CN">
                <a:highlight>
                  <a:srgbClr val="FFFF00"/>
                </a:highlight>
                <a:latin typeface="宋体" panose="02010600030101010101" pitchFamily="2" charset="-122"/>
                <a:ea typeface="宋体" panose="02010600030101010101" pitchFamily="2" charset="-122"/>
                <a:sym typeface="+mn-ea"/>
              </a:rPr>
              <a:t>小结：</a:t>
            </a:r>
            <a:r>
              <a:rPr altLang="en-US" sz="1800" lang="zh-CN">
                <a:highlight>
                  <a:srgbClr val="FFFF00"/>
                </a:highlight>
                <a:latin typeface="宋体" panose="02010600030101010101" pitchFamily="2" charset="-122"/>
                <a:ea typeface="宋体" panose="02010600030101010101" pitchFamily="2" charset="-122"/>
                <a:sym typeface="+mn-ea"/>
              </a:rPr>
              <a:t>纳税义务发生时异地项目，需要在建筑服务发生地预缴税款。而本地项目，不需要在建筑服务发生地预缴税款，直接在机构所在地申报；</a:t>
            </a:r>
            <a:endParaRPr altLang="en-US" sz="18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endParaRPr altLang="en-US" sz="18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zh-CN" sz="1800" lang="en-US">
                <a:highlight>
                  <a:srgbClr val="FFFF00"/>
                </a:highlight>
                <a:latin typeface="宋体" panose="02010600030101010101" pitchFamily="2" charset="-122"/>
                <a:ea typeface="宋体" panose="02010600030101010101" pitchFamily="2" charset="-122"/>
                <a:sym typeface="+mn-ea"/>
              </a:rPr>
              <a:t>       </a:t>
            </a:r>
            <a:r>
              <a:rPr altLang="en-US" sz="1800" lang="zh-CN">
                <a:highlight>
                  <a:srgbClr val="FFFF00"/>
                </a:highlight>
                <a:latin typeface="宋体" panose="02010600030101010101" pitchFamily="2" charset="-122"/>
                <a:ea typeface="宋体" panose="02010600030101010101" pitchFamily="2" charset="-122"/>
                <a:sym typeface="+mn-ea"/>
              </a:rPr>
              <a:t>收到预收款时，所有项目都需要预缴，本地项目在机构所在地预缴，异地项目发生地预缴。</a:t>
            </a:r>
            <a:endParaRPr altLang="en-US" sz="18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endParaRPr altLang="zh-CN" sz="1800" lang="en-US">
              <a:highlight>
                <a:srgbClr val="FFFF00"/>
              </a:highlight>
              <a:latin typeface="宋体" panose="02010600030101010101" pitchFamily="2" charset="-122"/>
              <a:ea typeface="宋体" panose="02010600030101010101" pitchFamily="2" charset="-122"/>
            </a:endParaRPr>
          </a:p>
          <a:p>
            <a:pPr lvl="0">
              <a:lnSpc>
                <a:spcPct val="120000"/>
              </a:lnSpc>
              <a:buFontTx/>
              <a:buNone/>
            </a:pPr>
            <a:endParaRPr altLang="zh-CN" sz="1800" lang="en-US">
              <a:highlight>
                <a:srgbClr val="FFFF00"/>
              </a:highlight>
              <a:latin typeface="宋体" panose="02010600030101010101" pitchFamily="2" charset="-122"/>
              <a:ea typeface="宋体" panose="02010600030101010101" pitchFamily="2" charset="-122"/>
            </a:endParaRPr>
          </a:p>
          <a:p>
            <a:pPr lvl="0">
              <a:lnSpc>
                <a:spcPct val="120000"/>
              </a:lnSpc>
              <a:buFontTx/>
              <a:buNone/>
            </a:pPr>
            <a:endParaRPr altLang="en-US" sz="1800" lang="zh-CN">
              <a:latin typeface="宋体" panose="02010600030101010101" pitchFamily="2" charset="-122"/>
              <a:ea typeface="宋体" panose="02010600030101010101" pitchFamily="2" charset="-122"/>
            </a:endParaRPr>
          </a:p>
        </p:txBody>
      </p:sp>
      <p:sp>
        <p:nvSpPr>
          <p:cNvPr id="1048649" name="文本框 99"/>
          <p:cNvSpPr txBox="1"/>
          <p:nvPr/>
        </p:nvSpPr>
        <p:spPr>
          <a:xfrm>
            <a:off x="323215" y="260985"/>
            <a:ext cx="5080000" cy="368300"/>
          </a:xfrm>
          <a:prstGeom prst="rect"/>
          <a:noFill/>
          <a:ln w="9525">
            <a:noFill/>
          </a:ln>
        </p:spPr>
        <p:txBody>
          <a:bodyPr>
            <a:spAutoFit/>
          </a:bodyPr>
          <a:p>
            <a:pPr algn="l" indent="0" marL="0"/>
            <a:r>
              <a:rPr b="1" sz="1800" lang="zh-CN">
                <a:solidFill>
                  <a:schemeClr val="accent3"/>
                </a:solidFill>
                <a:latin typeface="Calibri" panose="020F0502020204030204" charset="0"/>
                <a:cs typeface="黑体" panose="02010600030101010101" pitchFamily="49" charset="-122"/>
              </a:rPr>
              <a:t>三</a:t>
            </a:r>
            <a:r>
              <a:rPr altLang="zh-CN" b="1" sz="1800" lang="en-US">
                <a:solidFill>
                  <a:schemeClr val="accent3"/>
                </a:solidFill>
                <a:latin typeface="Calibri" panose="020F0502020204030204" charset="0"/>
                <a:cs typeface="黑体" panose="02010600030101010101" pitchFamily="49" charset="-122"/>
              </a:rPr>
              <a:t>   </a:t>
            </a:r>
            <a:r>
              <a:rPr b="1" sz="1800" lang="zh-CN">
                <a:solidFill>
                  <a:schemeClr val="accent3"/>
                </a:solidFill>
                <a:latin typeface="Calibri" panose="020F0502020204030204" charset="0"/>
                <a:cs typeface="黑体" panose="02010600030101010101" pitchFamily="49" charset="-122"/>
              </a:rPr>
              <a:t>建筑企业特殊业务涉税问题</a:t>
            </a:r>
            <a:endParaRPr altLang="en-US" b="1" sz="18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64" name=""/>
        <p:cNvGrpSpPr/>
        <p:nvPr/>
      </p:nvGrpSpPr>
      <p:grpSpPr>
        <a:xfrm rot="0">
          <a:off x="0" y="0"/>
          <a:ext cx="0" cy="0"/>
          <a:chOff x="0" y="0"/>
          <a:chExt cx="0" cy="0"/>
        </a:xfrm>
      </p:grpSpPr>
      <p:sp>
        <p:nvSpPr>
          <p:cNvPr id="1048612" name="文本占位符 1048595"/>
          <p:cNvSpPr/>
          <p:nvPr>
            <p:ph type="body" idx="1"/>
          </p:nvPr>
        </p:nvSpPr>
        <p:spPr>
          <a:xfrm>
            <a:off x="395287" y="1268412"/>
            <a:ext cx="8497888" cy="5040312"/>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buFontTx/>
              <a:buNone/>
            </a:pPr>
            <a:endParaRPr altLang="en-US" b="1" sz="2400" lang="zh-CN">
              <a:ea typeface="宋体" panose="02010600030101010101" pitchFamily="2" charset="-122"/>
            </a:endParaRPr>
          </a:p>
          <a:p>
            <a:pPr lvl="0">
              <a:buFontTx/>
              <a:buNone/>
            </a:pPr>
            <a:r>
              <a:rPr altLang="en-US" sz="3200" lang="zh-CN">
                <a:latin typeface="黑体" panose="02010600030101010101" pitchFamily="49" charset="-122"/>
                <a:ea typeface="黑体" panose="02010600030101010101" pitchFamily="49" charset="-122"/>
                <a:cs typeface="黑体" panose="02010600030101010101" pitchFamily="49" charset="-122"/>
              </a:rPr>
              <a:t>一、税务视角发展概况</a:t>
            </a:r>
            <a:endParaRPr altLang="en-US" sz="3200" lang="zh-CN">
              <a:latin typeface="黑体" panose="02010600030101010101" pitchFamily="49" charset="-122"/>
              <a:ea typeface="黑体" panose="02010600030101010101" pitchFamily="49" charset="-122"/>
              <a:cs typeface="黑体" panose="02010600030101010101" pitchFamily="49" charset="-122"/>
            </a:endParaRPr>
          </a:p>
          <a:p>
            <a:pPr lvl="0">
              <a:buFontTx/>
              <a:buNone/>
            </a:pPr>
            <a:r>
              <a:rPr altLang="en-US" sz="3200" lang="zh-CN">
                <a:latin typeface="黑体" panose="02010600030101010101" pitchFamily="49" charset="-122"/>
                <a:ea typeface="黑体" panose="02010600030101010101" pitchFamily="49" charset="-122"/>
                <a:cs typeface="黑体" panose="02010600030101010101" pitchFamily="49" charset="-122"/>
              </a:rPr>
              <a:t>二、建筑业企业所得税政策及涉税风险讲解</a:t>
            </a:r>
            <a:endParaRPr altLang="en-US" sz="3200" lang="zh-CN">
              <a:latin typeface="黑体" panose="02010600030101010101" pitchFamily="49" charset="-122"/>
              <a:ea typeface="黑体" panose="02010600030101010101" pitchFamily="49" charset="-122"/>
              <a:cs typeface="黑体" panose="02010600030101010101" pitchFamily="49" charset="-122"/>
            </a:endParaRPr>
          </a:p>
          <a:p>
            <a:pPr lvl="0">
              <a:buFontTx/>
              <a:buNone/>
            </a:pPr>
            <a:r>
              <a:rPr altLang="en-US" sz="3200" lang="zh-CN">
                <a:latin typeface="黑体" panose="02010600030101010101" pitchFamily="49" charset="-122"/>
                <a:ea typeface="黑体" panose="02010600030101010101" pitchFamily="49" charset="-122"/>
                <a:cs typeface="黑体" panose="02010600030101010101" pitchFamily="49" charset="-122"/>
              </a:rPr>
              <a:t>三、建筑企业特殊业务涉税问题</a:t>
            </a:r>
            <a:endParaRPr altLang="en-US" sz="3200" lang="zh-CN">
              <a:latin typeface="黑体" panose="02010600030101010101" pitchFamily="49" charset="-122"/>
              <a:ea typeface="黑体" panose="02010600030101010101" pitchFamily="49" charset="-122"/>
              <a:cs typeface="黑体" panose="02010600030101010101" pitchFamily="49" charset="-122"/>
            </a:endParaRPr>
          </a:p>
          <a:p>
            <a:pPr lvl="0">
              <a:buFontTx/>
              <a:buNone/>
            </a:pPr>
            <a:r>
              <a:rPr altLang="en-US" sz="3200" lang="zh-CN">
                <a:latin typeface="黑体" panose="02010600030101010101" pitchFamily="49" charset="-122"/>
                <a:ea typeface="黑体" panose="02010600030101010101" pitchFamily="49" charset="-122"/>
                <a:cs typeface="黑体" panose="02010600030101010101" pitchFamily="49" charset="-122"/>
              </a:rPr>
              <a:t>四、建筑劳务企业涉税风险</a:t>
            </a:r>
            <a:endParaRPr altLang="en-US" sz="3200" lang="zh-CN">
              <a:latin typeface="黑体" panose="02010600030101010101" pitchFamily="49" charset="-122"/>
              <a:ea typeface="黑体" panose="02010600030101010101" pitchFamily="49" charset="-122"/>
              <a:cs typeface="黑体" panose="02010600030101010101" pitchFamily="49" charset="-122"/>
            </a:endParaRPr>
          </a:p>
        </p:txBody>
      </p:sp>
      <p:sp>
        <p:nvSpPr>
          <p:cNvPr id="1048613" name="矩形 1048596"/>
          <p:cNvSpPr/>
          <p:nvPr/>
        </p:nvSpPr>
        <p:spPr>
          <a:xfrm>
            <a:off x="684212" y="260350"/>
            <a:ext cx="7920037" cy="645160"/>
          </a:xfrm>
          <a:prstGeom prst="rect"/>
          <a:noFill/>
          <a:ln>
            <a:noFill/>
          </a:ln>
        </p:spPr>
        <p:txBody>
          <a:bodyPr anchor="t" bIns="45720" lIns="91440" rIns="91440" tIns="45720" vert="horz">
            <a:spAutoFit/>
          </a:bodyPr>
          <a:lstStyle>
            <a:lvl1pPr algn="l" eaLnBrk="1" fontAlgn="base" hangingPunct="1" indent="0" latinLnBrk="1" marL="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1pPr>
            <a:lvl2pPr algn="l" eaLnBrk="1" fontAlgn="base" hangingPunct="1" indent="0" latinLnBrk="1" marL="4572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2pPr>
            <a:lvl3pPr algn="l" eaLnBrk="1" fontAlgn="base" hangingPunct="1" indent="0" latinLnBrk="1" marL="9144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3pPr>
            <a:lvl4pPr algn="l" eaLnBrk="1" fontAlgn="base" hangingPunct="1" indent="0" latinLnBrk="1" marL="13716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4pPr>
            <a:lvl5pPr algn="l" eaLnBrk="1" fontAlgn="base" hangingPunct="1" indent="0" latinLnBrk="1" marL="1828800" rtl="0">
              <a:lnSpc>
                <a:spcPct val="100000"/>
              </a:lnSpc>
              <a:spcBef>
                <a:spcPct val="0"/>
              </a:spcBef>
              <a:spcAft>
                <a:spcPct val="0"/>
              </a:spcAft>
              <a:buFontTx/>
              <a:buNone/>
              <a:defRPr baseline="0" b="0" sz="2400" i="0" u="none">
                <a:solidFill>
                  <a:schemeClr val="dk1"/>
                </a:solidFill>
                <a:latin typeface="Gulim" panose="020B0600000101010101" pitchFamily="34" charset="-127"/>
                <a:ea typeface="Gulim" panose="020B0600000101010101" pitchFamily="34" charset="-127"/>
                <a:sym typeface="Gulim" panose="020B0600000101010101" pitchFamily="34" charset="-127"/>
              </a:defRPr>
            </a:lvl5pPr>
          </a:lstStyle>
          <a:p>
            <a:pPr algn="ctr" lvl="0"/>
            <a:r>
              <a:rPr altLang="en-US" b="1" sz="3600" lang="zh-CN">
                <a:solidFill>
                  <a:schemeClr val="lt1"/>
                </a:solidFill>
                <a:latin typeface="黑体" panose="02010600030101010101" pitchFamily="49" charset="-122"/>
                <a:ea typeface="黑体" panose="02010600030101010101" pitchFamily="49" charset="-122"/>
              </a:rPr>
              <a:t>内容</a:t>
            </a:r>
            <a:endParaRPr altLang="en-US" b="1" sz="3600" lang="zh-CN">
              <a:solidFill>
                <a:schemeClr val="lt1"/>
              </a:solidFill>
              <a:latin typeface="黑体" panose="02010600030101010101" pitchFamily="49" charset="-122"/>
              <a:ea typeface="黑体" panose="02010600030101010101" pitchFamily="49"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81" name=""/>
        <p:cNvGrpSpPr/>
        <p:nvPr/>
      </p:nvGrpSpPr>
      <p:grpSpPr>
        <a:xfrm rot="0">
          <a:off x="0" y="0"/>
          <a:ext cx="0" cy="0"/>
          <a:chOff x="0" y="0"/>
          <a:chExt cx="0" cy="0"/>
        </a:xfrm>
      </p:grpSpPr>
      <p:sp>
        <p:nvSpPr>
          <p:cNvPr id="1048650" name="文本占位符 1048601"/>
          <p:cNvSpPr/>
          <p:nvPr>
            <p:ph type="body" idx="1"/>
          </p:nvPr>
        </p:nvSpPr>
        <p:spPr>
          <a:xfrm>
            <a:off x="395287" y="1484312"/>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en-US" sz="2400" lang="zh-CN">
                <a:latin typeface="宋体" panose="02010600030101010101" pitchFamily="2" charset="-122"/>
                <a:ea typeface="宋体" panose="02010600030101010101" pitchFamily="2" charset="-122"/>
              </a:rPr>
              <a:t>（四）取得“预付工程款”（预收款）涉税问题</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zh-CN" sz="2400" lang="en-US">
                <a:latin typeface="宋体" panose="02010600030101010101" pitchFamily="2" charset="-122"/>
                <a:ea typeface="宋体" panose="02010600030101010101" pitchFamily="2" charset="-122"/>
              </a:rPr>
              <a:t>    </a:t>
            </a:r>
            <a:r>
              <a:rPr altLang="en-US" sz="2400" lang="zh-CN">
                <a:latin typeface="宋体" panose="02010600030101010101" pitchFamily="2" charset="-122"/>
                <a:ea typeface="宋体" panose="02010600030101010101" pitchFamily="2" charset="-122"/>
              </a:rPr>
              <a:t>企业所得税预缴</a:t>
            </a:r>
            <a:r>
              <a:rPr altLang="zh-CN" sz="1800" lang="en-US">
                <a:latin typeface="宋体" panose="02010600030101010101" pitchFamily="2" charset="-122"/>
                <a:ea typeface="宋体" panose="02010600030101010101" pitchFamily="2" charset="-122"/>
              </a:rPr>
              <a:t>    </a:t>
            </a:r>
            <a:endParaRPr altLang="zh-CN" sz="1800" lang="en-US">
              <a:latin typeface="宋体" panose="02010600030101010101" pitchFamily="2" charset="-122"/>
              <a:ea typeface="宋体" panose="02010600030101010101" pitchFamily="2" charset="-122"/>
            </a:endParaRPr>
          </a:p>
          <a:p>
            <a:pPr lvl="0">
              <a:lnSpc>
                <a:spcPct val="120000"/>
              </a:lnSpc>
              <a:buFontTx/>
              <a:buNone/>
            </a:pPr>
            <a:r>
              <a:rPr altLang="zh-CN" sz="1800" lang="en-US">
                <a:highlight>
                  <a:srgbClr val="FFFF00"/>
                </a:highlight>
                <a:latin typeface="宋体" panose="02010600030101010101" pitchFamily="2" charset="-122"/>
                <a:ea typeface="宋体" panose="02010600030101010101" pitchFamily="2" charset="-122"/>
                <a:sym typeface="+mn-ea"/>
              </a:rPr>
              <a:t>     </a:t>
            </a:r>
            <a:r>
              <a:rPr altLang="en-US" sz="1800" lang="zh-CN">
                <a:highlight>
                  <a:srgbClr val="FFFF00"/>
                </a:highlight>
                <a:latin typeface="宋体" panose="02010600030101010101" pitchFamily="2" charset="-122"/>
                <a:ea typeface="宋体" panose="02010600030101010101" pitchFamily="2" charset="-122"/>
                <a:sym typeface="+mn-ea"/>
              </a:rPr>
              <a:t>依据：跨地区建筑业企业所得税征管，依据国税函〔2010〕156号规定处理，</a:t>
            </a:r>
            <a:endParaRPr altLang="en-US" sz="1800" lang="zh-CN">
              <a:highlight>
                <a:srgbClr val="FFFF00"/>
              </a:highlight>
              <a:latin typeface="宋体" panose="02010600030101010101" pitchFamily="2" charset="-122"/>
              <a:ea typeface="宋体" panose="02010600030101010101" pitchFamily="2" charset="-122"/>
              <a:sym typeface="+mn-ea"/>
            </a:endParaRPr>
          </a:p>
          <a:p>
            <a:pPr lvl="0">
              <a:lnSpc>
                <a:spcPct val="120000"/>
              </a:lnSpc>
              <a:buFontTx/>
              <a:buNone/>
            </a:pPr>
            <a:endParaRPr altLang="en-US" sz="1800" lang="zh-CN">
              <a:highlight>
                <a:srgbClr val="FFFF00"/>
              </a:highlight>
              <a:latin typeface="宋体" panose="02010600030101010101" pitchFamily="2" charset="-122"/>
              <a:ea typeface="宋体" panose="02010600030101010101" pitchFamily="2" charset="-122"/>
              <a:sym typeface="+mn-ea"/>
            </a:endParaRPr>
          </a:p>
          <a:p>
            <a:pPr lvl="0">
              <a:lnSpc>
                <a:spcPct val="120000"/>
              </a:lnSpc>
              <a:buFontTx/>
              <a:buNone/>
            </a:pPr>
            <a:endParaRPr altLang="en-US" sz="1800" lang="zh-CN">
              <a:highlight>
                <a:srgbClr val="FFFF00"/>
              </a:highlight>
              <a:latin typeface="宋体" panose="02010600030101010101" pitchFamily="2" charset="-122"/>
              <a:ea typeface="宋体" panose="02010600030101010101" pitchFamily="2" charset="-122"/>
              <a:sym typeface="+mn-ea"/>
            </a:endParaRPr>
          </a:p>
          <a:p>
            <a:pPr lvl="0">
              <a:lnSpc>
                <a:spcPct val="120000"/>
              </a:lnSpc>
              <a:buFontTx/>
              <a:buNone/>
            </a:pPr>
            <a:r>
              <a:rPr altLang="en-US" sz="1800" lang="zh-CN">
                <a:highlight>
                  <a:srgbClr val="FFFF00"/>
                </a:highlight>
                <a:latin typeface="宋体" panose="02010600030101010101" pitchFamily="2" charset="-122"/>
                <a:ea typeface="宋体" panose="02010600030101010101" pitchFamily="2" charset="-122"/>
                <a:sym typeface="+mn-ea"/>
              </a:rPr>
              <a:t> </a:t>
            </a:r>
            <a:r>
              <a:rPr altLang="zh-CN" sz="1800" lang="en-US">
                <a:highlight>
                  <a:srgbClr val="FFFF00"/>
                </a:highlight>
                <a:latin typeface="宋体" panose="02010600030101010101" pitchFamily="2" charset="-122"/>
                <a:ea typeface="宋体" panose="02010600030101010101" pitchFamily="2" charset="-122"/>
                <a:sym typeface="+mn-ea"/>
              </a:rPr>
              <a:t>     </a:t>
            </a:r>
            <a:r>
              <a:rPr altLang="en-US" sz="1800" lang="zh-CN">
                <a:highlight>
                  <a:srgbClr val="FFFF00"/>
                </a:highlight>
                <a:latin typeface="宋体" panose="02010600030101010101" pitchFamily="2" charset="-122"/>
                <a:ea typeface="宋体" panose="02010600030101010101" pitchFamily="2" charset="-122"/>
                <a:sym typeface="+mn-ea"/>
              </a:rPr>
              <a:t>建筑企业总机构直接管理的跨地区设立的项目部，应按项目实际经营收入的0.2%按月或按季由总机构向项目所在地预分企业所得税，并由项目部向所在地主管税务机关预缴。</a:t>
            </a:r>
            <a:endParaRPr altLang="en-US" sz="1800" lang="zh-CN">
              <a:highlight>
                <a:srgbClr val="FFFF00"/>
              </a:highlight>
              <a:latin typeface="宋体" panose="02010600030101010101" pitchFamily="2" charset="-122"/>
              <a:ea typeface="宋体" panose="02010600030101010101" pitchFamily="2" charset="-122"/>
              <a:sym typeface="+mn-ea"/>
            </a:endParaRPr>
          </a:p>
          <a:p>
            <a:pPr lvl="0">
              <a:lnSpc>
                <a:spcPct val="120000"/>
              </a:lnSpc>
              <a:buFontTx/>
              <a:buNone/>
            </a:pPr>
            <a:endParaRPr altLang="zh-CN" sz="1800" lang="en-US">
              <a:highlight>
                <a:srgbClr val="FFFF00"/>
              </a:highlight>
              <a:latin typeface="宋体" panose="02010600030101010101" pitchFamily="2" charset="-122"/>
              <a:ea typeface="宋体" panose="02010600030101010101" pitchFamily="2" charset="-122"/>
            </a:endParaRPr>
          </a:p>
          <a:p>
            <a:pPr lvl="0">
              <a:lnSpc>
                <a:spcPct val="120000"/>
              </a:lnSpc>
              <a:buFontTx/>
              <a:buNone/>
            </a:pPr>
            <a:endParaRPr altLang="en-US" sz="1800" lang="zh-CN">
              <a:latin typeface="宋体" panose="02010600030101010101" pitchFamily="2" charset="-122"/>
              <a:ea typeface="宋体" panose="02010600030101010101" pitchFamily="2" charset="-122"/>
            </a:endParaRPr>
          </a:p>
        </p:txBody>
      </p:sp>
      <p:sp>
        <p:nvSpPr>
          <p:cNvPr id="1048651" name="文本框 99"/>
          <p:cNvSpPr txBox="1"/>
          <p:nvPr/>
        </p:nvSpPr>
        <p:spPr>
          <a:xfrm>
            <a:off x="323215" y="260985"/>
            <a:ext cx="5080000" cy="368300"/>
          </a:xfrm>
          <a:prstGeom prst="rect"/>
          <a:noFill/>
          <a:ln w="9525">
            <a:noFill/>
          </a:ln>
        </p:spPr>
        <p:txBody>
          <a:bodyPr>
            <a:spAutoFit/>
          </a:bodyPr>
          <a:p>
            <a:pPr algn="l" indent="0" marL="0"/>
            <a:r>
              <a:rPr b="1" sz="1800" lang="zh-CN">
                <a:solidFill>
                  <a:schemeClr val="accent3"/>
                </a:solidFill>
                <a:latin typeface="Calibri" panose="020F0502020204030204" charset="0"/>
                <a:cs typeface="黑体" panose="02010600030101010101" pitchFamily="49" charset="-122"/>
              </a:rPr>
              <a:t>三</a:t>
            </a:r>
            <a:r>
              <a:rPr altLang="zh-CN" b="1" sz="1800" lang="en-US">
                <a:solidFill>
                  <a:schemeClr val="accent3"/>
                </a:solidFill>
                <a:latin typeface="Calibri" panose="020F0502020204030204" charset="0"/>
                <a:cs typeface="黑体" panose="02010600030101010101" pitchFamily="49" charset="-122"/>
              </a:rPr>
              <a:t>   </a:t>
            </a:r>
            <a:r>
              <a:rPr b="1" sz="1800" lang="zh-CN">
                <a:solidFill>
                  <a:schemeClr val="accent3"/>
                </a:solidFill>
                <a:latin typeface="Calibri" panose="020F0502020204030204" charset="0"/>
                <a:cs typeface="黑体" panose="02010600030101010101" pitchFamily="49" charset="-122"/>
              </a:rPr>
              <a:t>建筑企业特殊业务涉税问题</a:t>
            </a:r>
            <a:endParaRPr altLang="en-US" b="1" sz="18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82" name=""/>
        <p:cNvGrpSpPr/>
        <p:nvPr/>
      </p:nvGrpSpPr>
      <p:grpSpPr>
        <a:xfrm rot="0">
          <a:off x="0" y="0"/>
          <a:ext cx="0" cy="0"/>
          <a:chOff x="0" y="0"/>
          <a:chExt cx="0" cy="0"/>
        </a:xfrm>
      </p:grpSpPr>
      <p:sp>
        <p:nvSpPr>
          <p:cNvPr id="1048652" name="文本占位符 1048601"/>
          <p:cNvSpPr/>
          <p:nvPr>
            <p:ph type="body" idx="1"/>
          </p:nvPr>
        </p:nvSpPr>
        <p:spPr>
          <a:xfrm>
            <a:off x="395287" y="1484312"/>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en-US" sz="2400" lang="zh-CN">
                <a:latin typeface="宋体" panose="02010600030101010101" pitchFamily="2" charset="-122"/>
                <a:ea typeface="宋体" panose="02010600030101010101" pitchFamily="2" charset="-122"/>
              </a:rPr>
              <a:t>（五）“暂估成本”涉税问题</a:t>
            </a:r>
            <a:endParaRPr altLang="en-US" sz="2400" lang="zh-CN">
              <a:latin typeface="宋体" panose="02010600030101010101" pitchFamily="2" charset="-122"/>
              <a:ea typeface="宋体" panose="02010600030101010101" pitchFamily="2" charset="-122"/>
            </a:endParaRPr>
          </a:p>
          <a:p>
            <a:pPr lvl="0">
              <a:lnSpc>
                <a:spcPct val="120000"/>
              </a:lnSpc>
              <a:buFontTx/>
              <a:buNone/>
            </a:pP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en-US" sz="2400" lang="zh-CN">
                <a:latin typeface="宋体" panose="02010600030101010101" pitchFamily="2" charset="-122"/>
                <a:ea typeface="宋体" panose="02010600030101010101" pitchFamily="2" charset="-122"/>
              </a:rPr>
              <a:t>1.成本已发生，因未付款未及时取得发票。</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en-US" sz="2400" lang="zh-CN">
                <a:latin typeface="宋体" panose="02010600030101010101" pitchFamily="2" charset="-122"/>
                <a:ea typeface="宋体" panose="02010600030101010101" pitchFamily="2" charset="-122"/>
              </a:rPr>
              <a:t>2.成本已发生并已实际支付，但应供应商注销等原因无法取得发票。</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en-US" sz="2400" lang="zh-CN">
                <a:latin typeface="宋体" panose="02010600030101010101" pitchFamily="2" charset="-122"/>
                <a:ea typeface="宋体" panose="02010600030101010101" pitchFamily="2" charset="-122"/>
              </a:rPr>
              <a:t>3.稽查</a:t>
            </a:r>
            <a:r>
              <a:rPr altLang="en-US" sz="2400" lang="zh-CN">
                <a:latin typeface="宋体" panose="02010600030101010101" pitchFamily="2" charset="-122"/>
                <a:ea typeface="宋体" panose="02010600030101010101" pitchFamily="2" charset="-122"/>
              </a:rPr>
              <a:t>案例“暂估成本”与“滥估成本”</a:t>
            </a:r>
            <a:endParaRPr altLang="en-US" sz="2400" lang="zh-CN">
              <a:latin typeface="宋体" panose="02010600030101010101" pitchFamily="2" charset="-122"/>
              <a:ea typeface="宋体" panose="02010600030101010101" pitchFamily="2" charset="-122"/>
            </a:endParaRPr>
          </a:p>
          <a:p>
            <a:pPr lvl="0">
              <a:lnSpc>
                <a:spcPct val="120000"/>
              </a:lnSpc>
              <a:buFontTx/>
              <a:buNone/>
            </a:pPr>
            <a:endParaRPr altLang="zh-CN" sz="1800" lang="en-US">
              <a:highlight>
                <a:srgbClr val="FFFF00"/>
              </a:highlight>
              <a:latin typeface="宋体" panose="02010600030101010101" pitchFamily="2" charset="-122"/>
              <a:ea typeface="宋体" panose="02010600030101010101" pitchFamily="2" charset="-122"/>
            </a:endParaRPr>
          </a:p>
          <a:p>
            <a:pPr lvl="0">
              <a:lnSpc>
                <a:spcPct val="120000"/>
              </a:lnSpc>
              <a:buFontTx/>
              <a:buNone/>
            </a:pPr>
            <a:endParaRPr altLang="en-US" sz="1800" lang="zh-CN">
              <a:latin typeface="宋体" panose="02010600030101010101" pitchFamily="2" charset="-122"/>
              <a:ea typeface="宋体" panose="02010600030101010101" pitchFamily="2" charset="-122"/>
            </a:endParaRPr>
          </a:p>
        </p:txBody>
      </p:sp>
      <p:sp>
        <p:nvSpPr>
          <p:cNvPr id="1048653" name="文本框 99"/>
          <p:cNvSpPr txBox="1"/>
          <p:nvPr/>
        </p:nvSpPr>
        <p:spPr>
          <a:xfrm>
            <a:off x="323215" y="260985"/>
            <a:ext cx="5080000" cy="368300"/>
          </a:xfrm>
          <a:prstGeom prst="rect"/>
          <a:noFill/>
          <a:ln w="9525">
            <a:noFill/>
          </a:ln>
        </p:spPr>
        <p:txBody>
          <a:bodyPr>
            <a:spAutoFit/>
          </a:bodyPr>
          <a:p>
            <a:pPr algn="l" indent="0" marL="0"/>
            <a:r>
              <a:rPr b="1" sz="1800" lang="zh-CN">
                <a:solidFill>
                  <a:schemeClr val="accent3"/>
                </a:solidFill>
                <a:latin typeface="Calibri" panose="020F0502020204030204" charset="0"/>
                <a:cs typeface="黑体" panose="02010600030101010101" pitchFamily="49" charset="-122"/>
              </a:rPr>
              <a:t>三</a:t>
            </a:r>
            <a:r>
              <a:rPr altLang="zh-CN" b="1" sz="1800" lang="en-US">
                <a:solidFill>
                  <a:schemeClr val="accent3"/>
                </a:solidFill>
                <a:latin typeface="Calibri" panose="020F0502020204030204" charset="0"/>
                <a:cs typeface="黑体" panose="02010600030101010101" pitchFamily="49" charset="-122"/>
              </a:rPr>
              <a:t>   </a:t>
            </a:r>
            <a:r>
              <a:rPr b="1" sz="1800" lang="zh-CN">
                <a:solidFill>
                  <a:schemeClr val="accent3"/>
                </a:solidFill>
                <a:latin typeface="Calibri" panose="020F0502020204030204" charset="0"/>
                <a:cs typeface="黑体" panose="02010600030101010101" pitchFamily="49" charset="-122"/>
              </a:rPr>
              <a:t>建筑企业特殊业务涉税问题</a:t>
            </a:r>
            <a:endParaRPr altLang="en-US" b="1" sz="18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83" name=""/>
        <p:cNvGrpSpPr/>
        <p:nvPr/>
      </p:nvGrpSpPr>
      <p:grpSpPr>
        <a:xfrm rot="0">
          <a:off x="0" y="0"/>
          <a:ext cx="0" cy="0"/>
          <a:chOff x="0" y="0"/>
          <a:chExt cx="0" cy="0"/>
        </a:xfrm>
      </p:grpSpPr>
      <p:sp>
        <p:nvSpPr>
          <p:cNvPr id="1048654" name="文本占位符 1048601"/>
          <p:cNvSpPr/>
          <p:nvPr>
            <p:ph type="body" idx="1"/>
          </p:nvPr>
        </p:nvSpPr>
        <p:spPr>
          <a:xfrm>
            <a:off x="395287" y="1484312"/>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en-US" sz="2400" lang="zh-CN">
                <a:latin typeface="宋体" panose="02010600030101010101" pitchFamily="2" charset="-122"/>
                <a:ea typeface="宋体" panose="02010600030101010101" pitchFamily="2" charset="-122"/>
              </a:rPr>
              <a:t>（</a:t>
            </a:r>
            <a:r>
              <a:rPr altLang="en-US" sz="2400" lang="zh-CN">
                <a:latin typeface="宋体" panose="02010600030101010101" pitchFamily="2" charset="-122"/>
                <a:ea typeface="宋体" panose="02010600030101010101" pitchFamily="2" charset="-122"/>
              </a:rPr>
              <a:t>六）错误适用税率风险</a:t>
            </a:r>
            <a:endParaRPr altLang="en-US" sz="2400" lang="zh-CN">
              <a:latin typeface="宋体" panose="02010600030101010101" pitchFamily="2" charset="-122"/>
              <a:ea typeface="宋体" panose="02010600030101010101" pitchFamily="2" charset="-122"/>
            </a:endParaRPr>
          </a:p>
          <a:p>
            <a:pPr lvl="0">
              <a:lnSpc>
                <a:spcPct val="120000"/>
              </a:lnSpc>
              <a:buFontTx/>
              <a:buNone/>
            </a:pP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en-US" sz="2400" lang="zh-CN">
                <a:latin typeface="宋体" panose="02010600030101010101" pitchFamily="2" charset="-122"/>
                <a:ea typeface="宋体" panose="02010600030101010101" pitchFamily="2" charset="-122"/>
              </a:rPr>
              <a:t>1.经营租赁和湿租的错误适用</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en-US" sz="2400" lang="zh-CN">
                <a:latin typeface="宋体" panose="02010600030101010101" pitchFamily="2" charset="-122"/>
                <a:ea typeface="宋体" panose="02010600030101010101" pitchFamily="2" charset="-122"/>
              </a:rPr>
              <a:t>2.现代服务与建筑服务的税率区分</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en-US" sz="2400" lang="zh-CN">
                <a:latin typeface="宋体" panose="02010600030101010101" pitchFamily="2" charset="-122"/>
                <a:ea typeface="宋体" panose="02010600030101010101" pitchFamily="2" charset="-122"/>
              </a:rPr>
              <a:t>   绿化养护与绿化工程、航道疏浚航道建设、垃圾清理</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en-US" sz="2400" lang="zh-CN">
                <a:latin typeface="宋体" panose="02010600030101010101" pitchFamily="2" charset="-122"/>
                <a:ea typeface="宋体" panose="02010600030101010101" pitchFamily="2" charset="-122"/>
              </a:rPr>
              <a:t>3.接受混凝土、砂石发票的税率审核</a:t>
            </a:r>
            <a:endParaRPr altLang="en-US" sz="2400" lang="zh-CN">
              <a:latin typeface="宋体" panose="02010600030101010101" pitchFamily="2" charset="-122"/>
              <a:ea typeface="宋体" panose="02010600030101010101" pitchFamily="2" charset="-122"/>
            </a:endParaRPr>
          </a:p>
        </p:txBody>
      </p:sp>
      <p:sp>
        <p:nvSpPr>
          <p:cNvPr id="1048655" name="文本框 99"/>
          <p:cNvSpPr txBox="1"/>
          <p:nvPr/>
        </p:nvSpPr>
        <p:spPr>
          <a:xfrm>
            <a:off x="323215" y="260985"/>
            <a:ext cx="5080000" cy="368300"/>
          </a:xfrm>
          <a:prstGeom prst="rect"/>
          <a:noFill/>
          <a:ln w="9525">
            <a:noFill/>
          </a:ln>
        </p:spPr>
        <p:txBody>
          <a:bodyPr>
            <a:spAutoFit/>
          </a:bodyPr>
          <a:p>
            <a:pPr algn="l" indent="0" marL="0"/>
            <a:r>
              <a:rPr b="1" sz="1800" lang="zh-CN">
                <a:solidFill>
                  <a:schemeClr val="accent3"/>
                </a:solidFill>
                <a:latin typeface="Calibri" panose="020F0502020204030204" charset="0"/>
                <a:cs typeface="黑体" panose="02010600030101010101" pitchFamily="49" charset="-122"/>
              </a:rPr>
              <a:t>三</a:t>
            </a:r>
            <a:r>
              <a:rPr altLang="zh-CN" b="1" sz="1800" lang="en-US">
                <a:solidFill>
                  <a:schemeClr val="accent3"/>
                </a:solidFill>
                <a:latin typeface="Calibri" panose="020F0502020204030204" charset="0"/>
                <a:cs typeface="黑体" panose="02010600030101010101" pitchFamily="49" charset="-122"/>
              </a:rPr>
              <a:t>   </a:t>
            </a:r>
            <a:r>
              <a:rPr b="1" sz="1800" lang="zh-CN">
                <a:solidFill>
                  <a:schemeClr val="accent3"/>
                </a:solidFill>
                <a:latin typeface="Calibri" panose="020F0502020204030204" charset="0"/>
                <a:cs typeface="黑体" panose="02010600030101010101" pitchFamily="49" charset="-122"/>
              </a:rPr>
              <a:t>建筑企业特殊业务涉税问题</a:t>
            </a:r>
            <a:endParaRPr altLang="en-US" b="1" sz="18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84" name=""/>
        <p:cNvGrpSpPr/>
        <p:nvPr/>
      </p:nvGrpSpPr>
      <p:grpSpPr>
        <a:xfrm rot="0">
          <a:off x="0" y="0"/>
          <a:ext cx="0" cy="0"/>
          <a:chOff x="0" y="0"/>
          <a:chExt cx="0" cy="0"/>
        </a:xfrm>
      </p:grpSpPr>
      <p:sp>
        <p:nvSpPr>
          <p:cNvPr id="1048656" name="文本占位符 1048601"/>
          <p:cNvSpPr/>
          <p:nvPr>
            <p:ph type="body" idx="1"/>
          </p:nvPr>
        </p:nvSpPr>
        <p:spPr>
          <a:xfrm>
            <a:off x="395287" y="1484312"/>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en-US" sz="2400" lang="zh-CN">
                <a:latin typeface="宋体" panose="02010600030101010101" pitchFamily="2" charset="-122"/>
                <a:ea typeface="宋体" panose="02010600030101010101" pitchFamily="2" charset="-122"/>
              </a:rPr>
              <a:t>（</a:t>
            </a:r>
            <a:r>
              <a:rPr altLang="en-US" sz="2400" lang="zh-CN">
                <a:latin typeface="宋体" panose="02010600030101010101" pitchFamily="2" charset="-122"/>
                <a:ea typeface="宋体" panose="02010600030101010101" pitchFamily="2" charset="-122"/>
              </a:rPr>
              <a:t>六）错误适用税率风险</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工程设计，税目不是建筑服务，而是设计服务；</a:t>
            </a: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建筑图纸审核，税目不是建筑服务，而是鉴证咨询服务；</a:t>
            </a: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工程勘察勘探服务，税目不是建筑服务，而是研发和技术服务</a:t>
            </a:r>
            <a:r>
              <a:rPr altLang="en-US" sz="2400" lang="zh-CN">
                <a:latin typeface="宋体" panose="02010600030101010101" pitchFamily="2" charset="-122"/>
                <a:ea typeface="宋体" panose="02010600030101010101" pitchFamily="2" charset="-122"/>
              </a:rPr>
              <a:t>；</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工程造价鉴证，税目不是建筑服务，而是鉴证咨询服务；</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工程监理，税目不是建筑服务，而是鉴证咨询服务；</a:t>
            </a: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航道疏浚服务，税目不是建筑服务，而是物流辅助服务；</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植物养护服务，税目不是建筑服务，而是其他生活服务；</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电梯维护保养服务，税目不是建筑服务，而是其他现代服务。</a:t>
            </a:r>
            <a:endParaRPr altLang="en-US" sz="2400" lang="zh-CN">
              <a:highlight>
                <a:srgbClr val="FFFF00"/>
              </a:highlight>
              <a:latin typeface="宋体" panose="02010600030101010101" pitchFamily="2" charset="-122"/>
              <a:ea typeface="宋体" panose="02010600030101010101" pitchFamily="2" charset="-122"/>
            </a:endParaRPr>
          </a:p>
        </p:txBody>
      </p:sp>
      <p:sp>
        <p:nvSpPr>
          <p:cNvPr id="1048657" name="文本框 99"/>
          <p:cNvSpPr txBox="1"/>
          <p:nvPr/>
        </p:nvSpPr>
        <p:spPr>
          <a:xfrm>
            <a:off x="323215" y="260985"/>
            <a:ext cx="5080000" cy="368300"/>
          </a:xfrm>
          <a:prstGeom prst="rect"/>
          <a:noFill/>
          <a:ln w="9525">
            <a:noFill/>
          </a:ln>
        </p:spPr>
        <p:txBody>
          <a:bodyPr>
            <a:spAutoFit/>
          </a:bodyPr>
          <a:p>
            <a:pPr algn="l" indent="0" marL="0"/>
            <a:r>
              <a:rPr b="1" sz="1800" lang="zh-CN">
                <a:solidFill>
                  <a:schemeClr val="accent3"/>
                </a:solidFill>
                <a:latin typeface="Calibri" panose="020F0502020204030204" charset="0"/>
                <a:cs typeface="黑体" panose="02010600030101010101" pitchFamily="49" charset="-122"/>
              </a:rPr>
              <a:t>三</a:t>
            </a:r>
            <a:r>
              <a:rPr altLang="zh-CN" b="1" sz="1800" lang="en-US">
                <a:solidFill>
                  <a:schemeClr val="accent3"/>
                </a:solidFill>
                <a:latin typeface="Calibri" panose="020F0502020204030204" charset="0"/>
                <a:cs typeface="黑体" panose="02010600030101010101" pitchFamily="49" charset="-122"/>
              </a:rPr>
              <a:t>   </a:t>
            </a:r>
            <a:r>
              <a:rPr b="1" sz="1800" lang="zh-CN">
                <a:solidFill>
                  <a:schemeClr val="accent3"/>
                </a:solidFill>
                <a:latin typeface="Calibri" panose="020F0502020204030204" charset="0"/>
                <a:cs typeface="黑体" panose="02010600030101010101" pitchFamily="49" charset="-122"/>
              </a:rPr>
              <a:t>建筑企业特殊业务涉税问题</a:t>
            </a:r>
            <a:endParaRPr altLang="en-US" b="1" sz="18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85" name=""/>
        <p:cNvGrpSpPr/>
        <p:nvPr/>
      </p:nvGrpSpPr>
      <p:grpSpPr>
        <a:xfrm rot="0">
          <a:off x="0" y="0"/>
          <a:ext cx="0" cy="0"/>
          <a:chOff x="0" y="0"/>
          <a:chExt cx="0" cy="0"/>
        </a:xfrm>
      </p:grpSpPr>
      <p:sp>
        <p:nvSpPr>
          <p:cNvPr id="1048658" name="文本占位符 1048601"/>
          <p:cNvSpPr/>
          <p:nvPr>
            <p:ph type="body" idx="1"/>
          </p:nvPr>
        </p:nvSpPr>
        <p:spPr>
          <a:xfrm>
            <a:off x="395287" y="1484312"/>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zh-CN" sz="2400" lang="en-US">
                <a:highlight>
                  <a:srgbClr val="FFFF00"/>
                </a:highlight>
                <a:latin typeface="宋体" panose="02010600030101010101" pitchFamily="2" charset="-122"/>
                <a:ea typeface="宋体" panose="02010600030101010101" pitchFamily="2" charset="-122"/>
              </a:rPr>
              <a:t>  </a:t>
            </a:r>
            <a:r>
              <a:rPr altLang="en-US" sz="2400" lang="zh-CN">
                <a:highlight>
                  <a:srgbClr val="FFFF00"/>
                </a:highlight>
                <a:latin typeface="宋体" panose="02010600030101010101" pitchFamily="2" charset="-122"/>
                <a:ea typeface="宋体" panose="02010600030101010101" pitchFamily="2" charset="-122"/>
              </a:rPr>
              <a:t>问：甲建筑企业为市政工程提供植物种植服务，在施工过程中同时提供植物养护，其税目是属于其他生活服务还是其他建筑服务？</a:t>
            </a: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问：在园林绿化工程中，为了保证绿植存活率，施工过程中同时进行植物养护，其税目是属于其他生活服务还是其他建筑服务？</a:t>
            </a: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问：在园林绿化工程中，为了保证绿植存活率，施工过程中同时进行植物养护，其税目是属于其他生活服务还是其他建筑服务？</a:t>
            </a: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endParaRPr altLang="en-US" sz="2400" lang="zh-CN">
              <a:highlight>
                <a:srgbClr val="FFFF00"/>
              </a:highlight>
              <a:latin typeface="宋体" panose="02010600030101010101" pitchFamily="2" charset="-122"/>
              <a:ea typeface="宋体" panose="02010600030101010101" pitchFamily="2" charset="-122"/>
            </a:endParaRPr>
          </a:p>
        </p:txBody>
      </p:sp>
      <p:sp>
        <p:nvSpPr>
          <p:cNvPr id="1048659" name="文本框 99"/>
          <p:cNvSpPr txBox="1"/>
          <p:nvPr/>
        </p:nvSpPr>
        <p:spPr>
          <a:xfrm>
            <a:off x="323215" y="260985"/>
            <a:ext cx="5080000" cy="368300"/>
          </a:xfrm>
          <a:prstGeom prst="rect"/>
          <a:noFill/>
          <a:ln w="9525">
            <a:noFill/>
          </a:ln>
        </p:spPr>
        <p:txBody>
          <a:bodyPr>
            <a:spAutoFit/>
          </a:bodyPr>
          <a:p>
            <a:pPr algn="l" indent="0" marL="0"/>
            <a:r>
              <a:rPr b="1" sz="1800" lang="zh-CN">
                <a:solidFill>
                  <a:schemeClr val="accent3"/>
                </a:solidFill>
                <a:latin typeface="Calibri" panose="020F0502020204030204" charset="0"/>
                <a:cs typeface="黑体" panose="02010600030101010101" pitchFamily="49" charset="-122"/>
              </a:rPr>
              <a:t>三</a:t>
            </a:r>
            <a:r>
              <a:rPr altLang="zh-CN" b="1" sz="1800" lang="en-US">
                <a:solidFill>
                  <a:schemeClr val="accent3"/>
                </a:solidFill>
                <a:latin typeface="Calibri" panose="020F0502020204030204" charset="0"/>
                <a:cs typeface="黑体" panose="02010600030101010101" pitchFamily="49" charset="-122"/>
              </a:rPr>
              <a:t>   </a:t>
            </a:r>
            <a:r>
              <a:rPr b="1" sz="1800" lang="zh-CN">
                <a:solidFill>
                  <a:schemeClr val="accent3"/>
                </a:solidFill>
                <a:latin typeface="Calibri" panose="020F0502020204030204" charset="0"/>
                <a:cs typeface="黑体" panose="02010600030101010101" pitchFamily="49" charset="-122"/>
              </a:rPr>
              <a:t>建筑企业特殊业务涉税问题</a:t>
            </a:r>
            <a:endParaRPr altLang="en-US" b="1" sz="18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86" name=""/>
        <p:cNvGrpSpPr/>
        <p:nvPr/>
      </p:nvGrpSpPr>
      <p:grpSpPr>
        <a:xfrm rot="0">
          <a:off x="0" y="0"/>
          <a:ext cx="0" cy="0"/>
          <a:chOff x="0" y="0"/>
          <a:chExt cx="0" cy="0"/>
        </a:xfrm>
      </p:grpSpPr>
      <p:sp>
        <p:nvSpPr>
          <p:cNvPr id="1048660" name="文本占位符 1048601"/>
          <p:cNvSpPr/>
          <p:nvPr>
            <p:ph type="body" idx="1"/>
          </p:nvPr>
        </p:nvSpPr>
        <p:spPr>
          <a:xfrm>
            <a:off x="395287" y="1484312"/>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zh-CN" sz="2400" lang="en-US">
                <a:highlight>
                  <a:srgbClr val="FFFF00"/>
                </a:highlight>
                <a:latin typeface="宋体" panose="02010600030101010101" pitchFamily="2" charset="-122"/>
                <a:ea typeface="宋体" panose="02010600030101010101" pitchFamily="2" charset="-122"/>
              </a:rPr>
              <a:t>  </a:t>
            </a:r>
            <a:r>
              <a:rPr altLang="en-US" sz="2400" lang="zh-CN">
                <a:highlight>
                  <a:srgbClr val="FFFF00"/>
                </a:highlight>
                <a:latin typeface="宋体" panose="02010600030101010101" pitchFamily="2" charset="-122"/>
                <a:ea typeface="宋体" panose="02010600030101010101" pitchFamily="2" charset="-122"/>
              </a:rPr>
              <a:t>问：在园林绿化工程中，为了保证绿植存活率，施工过程中同时进行植物养护，其税目是属于其他生活服务还是其他建筑服务？</a:t>
            </a: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问：在园林绿化工程中，为了保证绿植存活率，施工过程中同时进行植物养护，其税目是属于其他生活服务还是其他建筑服务？</a:t>
            </a: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endParaRPr altLang="en-US" sz="2400" lang="zh-CN">
              <a:highlight>
                <a:srgbClr val="FFFF00"/>
              </a:highlight>
              <a:latin typeface="宋体" panose="02010600030101010101" pitchFamily="2" charset="-122"/>
              <a:ea typeface="宋体" panose="02010600030101010101" pitchFamily="2" charset="-122"/>
            </a:endParaRPr>
          </a:p>
        </p:txBody>
      </p:sp>
      <p:sp>
        <p:nvSpPr>
          <p:cNvPr id="1048661" name="文本框 99"/>
          <p:cNvSpPr txBox="1"/>
          <p:nvPr/>
        </p:nvSpPr>
        <p:spPr>
          <a:xfrm>
            <a:off x="323215" y="260985"/>
            <a:ext cx="5080000" cy="368300"/>
          </a:xfrm>
          <a:prstGeom prst="rect"/>
          <a:noFill/>
          <a:ln w="9525">
            <a:noFill/>
          </a:ln>
        </p:spPr>
        <p:txBody>
          <a:bodyPr>
            <a:spAutoFit/>
          </a:bodyPr>
          <a:p>
            <a:pPr algn="l" indent="0" marL="0"/>
            <a:r>
              <a:rPr b="1" sz="1800" lang="zh-CN">
                <a:solidFill>
                  <a:schemeClr val="accent3"/>
                </a:solidFill>
                <a:latin typeface="Calibri" panose="020F0502020204030204" charset="0"/>
                <a:cs typeface="黑体" panose="02010600030101010101" pitchFamily="49" charset="-122"/>
              </a:rPr>
              <a:t>三</a:t>
            </a:r>
            <a:r>
              <a:rPr altLang="zh-CN" b="1" sz="1800" lang="en-US">
                <a:solidFill>
                  <a:schemeClr val="accent3"/>
                </a:solidFill>
                <a:latin typeface="Calibri" panose="020F0502020204030204" charset="0"/>
                <a:cs typeface="黑体" panose="02010600030101010101" pitchFamily="49" charset="-122"/>
              </a:rPr>
              <a:t>   </a:t>
            </a:r>
            <a:r>
              <a:rPr b="1" sz="1800" lang="zh-CN">
                <a:solidFill>
                  <a:schemeClr val="accent3"/>
                </a:solidFill>
                <a:latin typeface="Calibri" panose="020F0502020204030204" charset="0"/>
                <a:cs typeface="黑体" panose="02010600030101010101" pitchFamily="49" charset="-122"/>
              </a:rPr>
              <a:t>建筑企业特殊业务涉税问题</a:t>
            </a:r>
            <a:endParaRPr altLang="en-US" b="1" sz="18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87" name=""/>
        <p:cNvGrpSpPr/>
        <p:nvPr/>
      </p:nvGrpSpPr>
      <p:grpSpPr>
        <a:xfrm rot="0">
          <a:off x="0" y="0"/>
          <a:ext cx="0" cy="0"/>
          <a:chOff x="0" y="0"/>
          <a:chExt cx="0" cy="0"/>
        </a:xfrm>
      </p:grpSpPr>
      <p:sp>
        <p:nvSpPr>
          <p:cNvPr id="1048662" name="文本占位符 1048601"/>
          <p:cNvSpPr/>
          <p:nvPr>
            <p:ph type="body" idx="1"/>
          </p:nvPr>
        </p:nvSpPr>
        <p:spPr>
          <a:xfrm>
            <a:off x="395287" y="1484312"/>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en-US" sz="2400" lang="zh-CN">
                <a:latin typeface="宋体" panose="02010600030101010101" pitchFamily="2" charset="-122"/>
                <a:ea typeface="宋体" panose="02010600030101010101" pitchFamily="2" charset="-122"/>
              </a:rPr>
              <a:t>（</a:t>
            </a:r>
            <a:r>
              <a:rPr altLang="en-US" sz="2400" lang="zh-CN">
                <a:latin typeface="宋体" panose="02010600030101010101" pitchFamily="2" charset="-122"/>
                <a:ea typeface="宋体" panose="02010600030101010101" pitchFamily="2" charset="-122"/>
              </a:rPr>
              <a:t>六）错误适用税率风险</a:t>
            </a:r>
            <a:endParaRPr altLang="en-US" sz="2400" lang="zh-CN">
              <a:latin typeface="宋体" panose="02010600030101010101" pitchFamily="2" charset="-122"/>
              <a:ea typeface="宋体" panose="02010600030101010101" pitchFamily="2" charset="-122"/>
            </a:endParaRPr>
          </a:p>
          <a:p>
            <a:pPr lvl="0">
              <a:lnSpc>
                <a:spcPct val="120000"/>
              </a:lnSpc>
              <a:buFontTx/>
              <a:buNone/>
            </a:pP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en-US" sz="2400" lang="zh-CN">
                <a:latin typeface="宋体" panose="02010600030101010101" pitchFamily="2" charset="-122"/>
                <a:ea typeface="宋体" panose="02010600030101010101" pitchFamily="2" charset="-122"/>
              </a:rPr>
              <a:t>3.接受混凝土、砂石发票的税率审核</a:t>
            </a:r>
            <a:endParaRPr altLang="en-US" sz="2400" lang="zh-CN">
              <a:latin typeface="宋体" panose="02010600030101010101" pitchFamily="2" charset="-122"/>
              <a:ea typeface="宋体" panose="02010600030101010101" pitchFamily="2" charset="-122"/>
            </a:endParaRPr>
          </a:p>
          <a:p>
            <a:pPr lvl="0">
              <a:lnSpc>
                <a:spcPct val="120000"/>
              </a:lnSpc>
              <a:buFontTx/>
              <a:buNone/>
            </a:pP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en-US" sz="2400" lang="zh-CN">
                <a:latin typeface="宋体" panose="02010600030101010101" pitchFamily="2" charset="-122"/>
                <a:ea typeface="宋体" panose="02010600030101010101" pitchFamily="2" charset="-122"/>
              </a:rPr>
              <a:t>案：某建筑企业</a:t>
            </a:r>
            <a:r>
              <a:rPr altLang="zh-CN" sz="2400" lang="en-US">
                <a:latin typeface="宋体" panose="02010600030101010101" pitchFamily="2" charset="-122"/>
                <a:ea typeface="宋体" panose="02010600030101010101" pitchFamily="2" charset="-122"/>
              </a:rPr>
              <a:t>2023</a:t>
            </a:r>
            <a:r>
              <a:rPr altLang="en-US" sz="2400" lang="zh-CN">
                <a:latin typeface="宋体" panose="02010600030101010101" pitchFamily="2" charset="-122"/>
                <a:ea typeface="宋体" panose="02010600030101010101" pitchFamily="2" charset="-122"/>
              </a:rPr>
              <a:t>年度取得茂名市</a:t>
            </a:r>
            <a:r>
              <a:rPr altLang="zh-CN" sz="2400" lang="en-US">
                <a:latin typeface="宋体" panose="02010600030101010101" pitchFamily="2" charset="-122"/>
                <a:ea typeface="宋体" panose="02010600030101010101" pitchFamily="2" charset="-122"/>
              </a:rPr>
              <a:t>a</a:t>
            </a:r>
            <a:r>
              <a:rPr altLang="en-US" sz="2400" lang="zh-CN">
                <a:latin typeface="宋体" panose="02010600030101010101" pitchFamily="2" charset="-122"/>
                <a:ea typeface="宋体" panose="02010600030101010101" pitchFamily="2" charset="-122"/>
              </a:rPr>
              <a:t>商贸企业商品混凝土增值税专用发票</a:t>
            </a:r>
            <a:r>
              <a:rPr altLang="zh-CN" sz="2400" lang="en-US">
                <a:latin typeface="宋体" panose="02010600030101010101" pitchFamily="2" charset="-122"/>
                <a:ea typeface="宋体" panose="02010600030101010101" pitchFamily="2" charset="-122"/>
              </a:rPr>
              <a:t>840</a:t>
            </a:r>
            <a:r>
              <a:rPr altLang="en-US" sz="2400" lang="zh-CN">
                <a:latin typeface="宋体" panose="02010600030101010101" pitchFamily="2" charset="-122"/>
                <a:ea typeface="宋体" panose="02010600030101010101" pitchFamily="2" charset="-122"/>
              </a:rPr>
              <a:t>万元，票面税率</a:t>
            </a:r>
            <a:r>
              <a:rPr altLang="zh-CN" sz="2400" lang="en-US">
                <a:latin typeface="宋体" panose="02010600030101010101" pitchFamily="2" charset="-122"/>
                <a:ea typeface="宋体" panose="02010600030101010101" pitchFamily="2" charset="-122"/>
              </a:rPr>
              <a:t>3%</a:t>
            </a:r>
            <a:r>
              <a:rPr altLang="en-US" sz="2400" lang="zh-CN">
                <a:latin typeface="宋体" panose="02010600030101010101" pitchFamily="2" charset="-122"/>
                <a:ea typeface="宋体" panose="02010600030101010101" pitchFamily="2" charset="-122"/>
              </a:rPr>
              <a:t>，已用于进项税抵扣，可有</a:t>
            </a:r>
            <a:r>
              <a:rPr altLang="en-US" sz="2400" lang="zh-CN">
                <a:latin typeface="宋体" panose="02010600030101010101" pitchFamily="2" charset="-122"/>
                <a:ea typeface="宋体" panose="02010600030101010101" pitchFamily="2" charset="-122"/>
              </a:rPr>
              <a:t>风险？</a:t>
            </a:r>
            <a:endParaRPr altLang="en-US" sz="2400" lang="zh-CN">
              <a:latin typeface="宋体" panose="02010600030101010101" pitchFamily="2" charset="-122"/>
              <a:ea typeface="宋体" panose="02010600030101010101" pitchFamily="2" charset="-122"/>
            </a:endParaRPr>
          </a:p>
        </p:txBody>
      </p:sp>
      <p:sp>
        <p:nvSpPr>
          <p:cNvPr id="1048663" name="文本框 99"/>
          <p:cNvSpPr txBox="1"/>
          <p:nvPr/>
        </p:nvSpPr>
        <p:spPr>
          <a:xfrm>
            <a:off x="323215" y="260985"/>
            <a:ext cx="5080000" cy="368300"/>
          </a:xfrm>
          <a:prstGeom prst="rect"/>
          <a:noFill/>
          <a:ln w="9525">
            <a:noFill/>
          </a:ln>
        </p:spPr>
        <p:txBody>
          <a:bodyPr>
            <a:spAutoFit/>
          </a:bodyPr>
          <a:p>
            <a:pPr algn="l" indent="0" marL="0"/>
            <a:r>
              <a:rPr b="1" sz="1800" lang="zh-CN">
                <a:solidFill>
                  <a:schemeClr val="accent3"/>
                </a:solidFill>
                <a:latin typeface="Calibri" panose="020F0502020204030204" charset="0"/>
                <a:cs typeface="黑体" panose="02010600030101010101" pitchFamily="49" charset="-122"/>
              </a:rPr>
              <a:t>三</a:t>
            </a:r>
            <a:r>
              <a:rPr altLang="zh-CN" b="1" sz="1800" lang="en-US">
                <a:solidFill>
                  <a:schemeClr val="accent3"/>
                </a:solidFill>
                <a:latin typeface="Calibri" panose="020F0502020204030204" charset="0"/>
                <a:cs typeface="黑体" panose="02010600030101010101" pitchFamily="49" charset="-122"/>
              </a:rPr>
              <a:t>   </a:t>
            </a:r>
            <a:r>
              <a:rPr b="1" sz="1800" lang="zh-CN">
                <a:solidFill>
                  <a:schemeClr val="accent3"/>
                </a:solidFill>
                <a:latin typeface="Calibri" panose="020F0502020204030204" charset="0"/>
                <a:cs typeface="黑体" panose="02010600030101010101" pitchFamily="49" charset="-122"/>
              </a:rPr>
              <a:t>建筑企业特殊业务涉税问题</a:t>
            </a:r>
            <a:endParaRPr altLang="en-US" b="1" sz="18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88" name=""/>
        <p:cNvGrpSpPr/>
        <p:nvPr/>
      </p:nvGrpSpPr>
      <p:grpSpPr>
        <a:xfrm rot="0">
          <a:off x="0" y="0"/>
          <a:ext cx="0" cy="0"/>
          <a:chOff x="0" y="0"/>
          <a:chExt cx="0" cy="0"/>
        </a:xfrm>
      </p:grpSpPr>
      <p:sp>
        <p:nvSpPr>
          <p:cNvPr id="1048664" name="文本占位符 1048601"/>
          <p:cNvSpPr/>
          <p:nvPr>
            <p:ph type="body" idx="1"/>
          </p:nvPr>
        </p:nvSpPr>
        <p:spPr>
          <a:xfrm>
            <a:off x="395287" y="1484312"/>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en-US" sz="2400" lang="zh-CN">
                <a:latin typeface="宋体" panose="02010600030101010101" pitchFamily="2" charset="-122"/>
                <a:ea typeface="宋体" panose="02010600030101010101" pitchFamily="2" charset="-122"/>
              </a:rPr>
              <a:t>（</a:t>
            </a:r>
            <a:r>
              <a:rPr altLang="en-US" sz="2400" lang="zh-CN">
                <a:latin typeface="宋体" panose="02010600030101010101" pitchFamily="2" charset="-122"/>
                <a:ea typeface="宋体" panose="02010600030101010101" pitchFamily="2" charset="-122"/>
              </a:rPr>
              <a:t>七）违法转包涉及税收问题</a:t>
            </a:r>
            <a:endParaRPr altLang="en-US" sz="2400" lang="zh-CN">
              <a:latin typeface="宋体" panose="02010600030101010101" pitchFamily="2" charset="-122"/>
              <a:ea typeface="宋体" panose="02010600030101010101" pitchFamily="2" charset="-122"/>
            </a:endParaRPr>
          </a:p>
          <a:p>
            <a:pPr lvl="0">
              <a:lnSpc>
                <a:spcPct val="120000"/>
              </a:lnSpc>
              <a:buFontTx/>
              <a:buNone/>
            </a:pP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en-US" sz="2400" lang="zh-CN">
                <a:latin typeface="宋体" panose="02010600030101010101" pitchFamily="2" charset="-122"/>
                <a:ea typeface="宋体" panose="02010600030101010101" pitchFamily="2" charset="-122"/>
              </a:rPr>
              <a:t>案例：违法转包中司法判决</a:t>
            </a:r>
            <a:r>
              <a:rPr altLang="en-US" sz="2400" lang="zh-CN">
                <a:latin typeface="宋体" panose="02010600030101010101" pitchFamily="2" charset="-122"/>
                <a:ea typeface="宋体" panose="02010600030101010101" pitchFamily="2" charset="-122"/>
              </a:rPr>
              <a:t>案例</a:t>
            </a:r>
            <a:endParaRPr altLang="en-US" sz="2400" lang="zh-CN">
              <a:latin typeface="宋体" panose="02010600030101010101" pitchFamily="2" charset="-122"/>
              <a:ea typeface="宋体" panose="02010600030101010101" pitchFamily="2" charset="-122"/>
            </a:endParaRPr>
          </a:p>
        </p:txBody>
      </p:sp>
      <p:sp>
        <p:nvSpPr>
          <p:cNvPr id="1048665" name="文本框 99"/>
          <p:cNvSpPr txBox="1"/>
          <p:nvPr/>
        </p:nvSpPr>
        <p:spPr>
          <a:xfrm>
            <a:off x="323215" y="260985"/>
            <a:ext cx="5080000" cy="368300"/>
          </a:xfrm>
          <a:prstGeom prst="rect"/>
          <a:noFill/>
          <a:ln w="9525">
            <a:noFill/>
          </a:ln>
        </p:spPr>
        <p:txBody>
          <a:bodyPr>
            <a:spAutoFit/>
          </a:bodyPr>
          <a:p>
            <a:pPr algn="l" indent="0" marL="0"/>
            <a:r>
              <a:rPr b="1" sz="1800" lang="zh-CN">
                <a:solidFill>
                  <a:schemeClr val="accent3"/>
                </a:solidFill>
                <a:latin typeface="Calibri" panose="020F0502020204030204" charset="0"/>
                <a:cs typeface="黑体" panose="02010600030101010101" pitchFamily="49" charset="-122"/>
              </a:rPr>
              <a:t>三</a:t>
            </a:r>
            <a:r>
              <a:rPr altLang="zh-CN" b="1" sz="1800" lang="en-US">
                <a:solidFill>
                  <a:schemeClr val="accent3"/>
                </a:solidFill>
                <a:latin typeface="Calibri" panose="020F0502020204030204" charset="0"/>
                <a:cs typeface="黑体" panose="02010600030101010101" pitchFamily="49" charset="-122"/>
              </a:rPr>
              <a:t>   </a:t>
            </a:r>
            <a:r>
              <a:rPr b="1" sz="1800" lang="zh-CN">
                <a:solidFill>
                  <a:schemeClr val="accent3"/>
                </a:solidFill>
                <a:latin typeface="Calibri" panose="020F0502020204030204" charset="0"/>
                <a:cs typeface="黑体" panose="02010600030101010101" pitchFamily="49" charset="-122"/>
              </a:rPr>
              <a:t>建筑企业特殊业务涉税问题</a:t>
            </a:r>
            <a:endParaRPr altLang="en-US" b="1" sz="18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89" name=""/>
        <p:cNvGrpSpPr/>
        <p:nvPr/>
      </p:nvGrpSpPr>
      <p:grpSpPr>
        <a:xfrm rot="0">
          <a:off x="0" y="0"/>
          <a:ext cx="0" cy="0"/>
          <a:chOff x="0" y="0"/>
          <a:chExt cx="0" cy="0"/>
        </a:xfrm>
      </p:grpSpPr>
      <p:sp>
        <p:nvSpPr>
          <p:cNvPr id="1048666" name="文本占位符 1048601"/>
          <p:cNvSpPr/>
          <p:nvPr>
            <p:ph type="body" idx="1"/>
          </p:nvPr>
        </p:nvSpPr>
        <p:spPr>
          <a:xfrm>
            <a:off x="395287" y="1484312"/>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en-US" sz="2400" lang="zh-CN">
                <a:latin typeface="宋体" panose="02010600030101010101" pitchFamily="2" charset="-122"/>
                <a:ea typeface="宋体" panose="02010600030101010101" pitchFamily="2" charset="-122"/>
              </a:rPr>
              <a:t>（</a:t>
            </a:r>
            <a:r>
              <a:rPr altLang="en-US" sz="2400" lang="zh-CN">
                <a:latin typeface="宋体" panose="02010600030101010101" pitchFamily="2" charset="-122"/>
                <a:ea typeface="宋体" panose="02010600030101010101" pitchFamily="2" charset="-122"/>
              </a:rPr>
              <a:t>八）利润分配涉税问题</a:t>
            </a:r>
            <a:endParaRPr altLang="en-US" sz="2400" lang="zh-CN">
              <a:latin typeface="宋体" panose="02010600030101010101" pitchFamily="2" charset="-122"/>
              <a:ea typeface="宋体" panose="02010600030101010101" pitchFamily="2" charset="-122"/>
            </a:endParaRPr>
          </a:p>
          <a:p>
            <a:pPr lvl="0">
              <a:lnSpc>
                <a:spcPct val="120000"/>
              </a:lnSpc>
              <a:buFontTx/>
              <a:buNone/>
            </a:pP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1.自然人股东直接分红</a:t>
            </a: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2.自然人股东借款未还</a:t>
            </a: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3.未分配利润转增实收资本</a:t>
            </a: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4.个人股东公账大宗消费（不动产、汽车）</a:t>
            </a: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5.股权溢价转让</a:t>
            </a:r>
            <a:endParaRPr altLang="en-US" sz="2400" lang="zh-CN">
              <a:highlight>
                <a:srgbClr val="FFFF00"/>
              </a:highlight>
              <a:latin typeface="宋体" panose="02010600030101010101" pitchFamily="2" charset="-122"/>
              <a:ea typeface="宋体" panose="02010600030101010101" pitchFamily="2" charset="-122"/>
            </a:endParaRPr>
          </a:p>
        </p:txBody>
      </p:sp>
      <p:sp>
        <p:nvSpPr>
          <p:cNvPr id="1048667" name="文本框 99"/>
          <p:cNvSpPr txBox="1"/>
          <p:nvPr/>
        </p:nvSpPr>
        <p:spPr>
          <a:xfrm>
            <a:off x="323215" y="260985"/>
            <a:ext cx="5080000" cy="368300"/>
          </a:xfrm>
          <a:prstGeom prst="rect"/>
          <a:noFill/>
          <a:ln w="9525">
            <a:noFill/>
          </a:ln>
        </p:spPr>
        <p:txBody>
          <a:bodyPr>
            <a:spAutoFit/>
          </a:bodyPr>
          <a:p>
            <a:pPr algn="l" indent="0" marL="0"/>
            <a:r>
              <a:rPr b="1" sz="1800" lang="zh-CN">
                <a:solidFill>
                  <a:schemeClr val="accent3"/>
                </a:solidFill>
                <a:latin typeface="Calibri" panose="020F0502020204030204" charset="0"/>
                <a:cs typeface="黑体" panose="02010600030101010101" pitchFamily="49" charset="-122"/>
              </a:rPr>
              <a:t>三</a:t>
            </a:r>
            <a:r>
              <a:rPr altLang="zh-CN" b="1" sz="1800" lang="en-US">
                <a:solidFill>
                  <a:schemeClr val="accent3"/>
                </a:solidFill>
                <a:latin typeface="Calibri" panose="020F0502020204030204" charset="0"/>
                <a:cs typeface="黑体" panose="02010600030101010101" pitchFamily="49" charset="-122"/>
              </a:rPr>
              <a:t>   </a:t>
            </a:r>
            <a:r>
              <a:rPr b="1" sz="1800" lang="zh-CN">
                <a:solidFill>
                  <a:schemeClr val="accent3"/>
                </a:solidFill>
                <a:latin typeface="Calibri" panose="020F0502020204030204" charset="0"/>
                <a:cs typeface="黑体" panose="02010600030101010101" pitchFamily="49" charset="-122"/>
              </a:rPr>
              <a:t>建筑企业特殊业务涉税问题</a:t>
            </a:r>
            <a:endParaRPr altLang="en-US" b="1" sz="18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90" name=""/>
        <p:cNvGrpSpPr/>
        <p:nvPr/>
      </p:nvGrpSpPr>
      <p:grpSpPr>
        <a:xfrm rot="0">
          <a:off x="0" y="0"/>
          <a:ext cx="0" cy="0"/>
          <a:chOff x="0" y="0"/>
          <a:chExt cx="0" cy="0"/>
        </a:xfrm>
      </p:grpSpPr>
      <p:sp>
        <p:nvSpPr>
          <p:cNvPr id="1048668" name="文本占位符 1048601"/>
          <p:cNvSpPr/>
          <p:nvPr>
            <p:ph type="body" idx="1"/>
          </p:nvPr>
        </p:nvSpPr>
        <p:spPr>
          <a:xfrm>
            <a:off x="395287" y="1484312"/>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en-US" sz="2400" lang="zh-CN">
                <a:latin typeface="宋体" panose="02010600030101010101" pitchFamily="2" charset="-122"/>
                <a:ea typeface="宋体" panose="02010600030101010101" pitchFamily="2" charset="-122"/>
              </a:rPr>
              <a:t>（一）支付农民工工资未按规定代扣代缴个税</a:t>
            </a:r>
            <a:endParaRPr altLang="en-US" sz="2400" lang="zh-CN">
              <a:latin typeface="宋体" panose="02010600030101010101" pitchFamily="2" charset="-122"/>
              <a:ea typeface="宋体" panose="02010600030101010101" pitchFamily="2" charset="-122"/>
            </a:endParaRPr>
          </a:p>
          <a:p>
            <a:pPr lvl="0">
              <a:lnSpc>
                <a:spcPct val="120000"/>
              </a:lnSpc>
              <a:buFontTx/>
              <a:buNone/>
            </a:pP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1.扣缴义务发生地</a:t>
            </a: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2.扣缴义务人</a:t>
            </a: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zh-CN" sz="2400" lang="en-US">
                <a:highlight>
                  <a:srgbClr val="FFFF00"/>
                </a:highlight>
                <a:latin typeface="宋体" panose="02010600030101010101" pitchFamily="2" charset="-122"/>
                <a:ea typeface="宋体" panose="02010600030101010101" pitchFamily="2" charset="-122"/>
              </a:rPr>
              <a:t>3.</a:t>
            </a:r>
            <a:r>
              <a:rPr altLang="en-US" sz="2400" lang="zh-CN">
                <a:highlight>
                  <a:srgbClr val="FFFF00"/>
                </a:highlight>
                <a:latin typeface="宋体" panose="02010600030101010101" pitchFamily="2" charset="-122"/>
                <a:ea typeface="宋体" panose="02010600030101010101" pitchFamily="2" charset="-122"/>
              </a:rPr>
              <a:t>企税风险</a:t>
            </a:r>
            <a:endParaRPr altLang="en-US" sz="2400" lang="zh-CN">
              <a:highlight>
                <a:srgbClr val="FFFF00"/>
              </a:highlight>
              <a:latin typeface="宋体" panose="02010600030101010101" pitchFamily="2" charset="-122"/>
              <a:ea typeface="宋体" panose="02010600030101010101" pitchFamily="2" charset="-122"/>
            </a:endParaRPr>
          </a:p>
        </p:txBody>
      </p:sp>
      <p:sp>
        <p:nvSpPr>
          <p:cNvPr id="1048669" name="文本框 99"/>
          <p:cNvSpPr txBox="1"/>
          <p:nvPr/>
        </p:nvSpPr>
        <p:spPr>
          <a:xfrm>
            <a:off x="323215" y="260985"/>
            <a:ext cx="5080000" cy="368300"/>
          </a:xfrm>
          <a:prstGeom prst="rect"/>
          <a:noFill/>
          <a:ln w="9525">
            <a:noFill/>
          </a:ln>
        </p:spPr>
        <p:txBody>
          <a:bodyPr>
            <a:spAutoFit/>
          </a:bodyPr>
          <a:p>
            <a:pPr algn="l" indent="0" marL="0"/>
            <a:r>
              <a:rPr b="1" sz="1800">
                <a:solidFill>
                  <a:schemeClr val="accent3"/>
                </a:solidFill>
                <a:latin typeface="Calibri" panose="020F0502020204030204" charset="0"/>
                <a:cs typeface="黑体" panose="02010600030101010101" pitchFamily="49" charset="-122"/>
              </a:rPr>
              <a:t>四、建筑劳务企业涉税风险</a:t>
            </a:r>
            <a:endParaRPr b="1" sz="1800">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rot="0">
          <a:off x="0" y="0"/>
          <a:ext cx="0" cy="0"/>
          <a:chOff x="0" y="0"/>
          <a:chExt cx="0" cy="0"/>
        </a:xfrm>
      </p:grpSpPr>
      <p:sp>
        <p:nvSpPr>
          <p:cNvPr id="1048594" name="文本占位符 1048599"/>
          <p:cNvSpPr/>
          <p:nvPr>
            <p:ph type="body" idx="1"/>
          </p:nvPr>
        </p:nvSpPr>
        <p:spPr>
          <a:xfrm>
            <a:off x="395287" y="1341437"/>
            <a:ext cx="8353425"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en-US" sz="2400" lang="zh-CN">
                <a:latin typeface="宋体" panose="02010600030101010101" pitchFamily="2" charset="-122"/>
                <a:ea typeface="宋体" panose="02010600030101010101" pitchFamily="2" charset="-122"/>
              </a:rPr>
              <a:t>　</a:t>
            </a:r>
            <a:endParaRPr altLang="en-US" sz="2400" lang="zh-CN">
              <a:latin typeface="宋体" panose="02010600030101010101" pitchFamily="2" charset="-122"/>
              <a:ea typeface="宋体" panose="02010600030101010101" pitchFamily="2" charset="-122"/>
            </a:endParaRPr>
          </a:p>
        </p:txBody>
      </p:sp>
      <p:sp>
        <p:nvSpPr>
          <p:cNvPr id="1048595" name="文本框 1"/>
          <p:cNvSpPr txBox="1"/>
          <p:nvPr/>
        </p:nvSpPr>
        <p:spPr>
          <a:xfrm>
            <a:off x="179705" y="188595"/>
            <a:ext cx="4572000" cy="534035"/>
          </a:xfrm>
          <a:prstGeom prst="rect"/>
          <a:noFill/>
        </p:spPr>
        <p:txBody>
          <a:bodyPr anchor="t" rtlCol="0" wrap="square">
            <a:spAutoFit/>
          </a:bodyPr>
          <a:p>
            <a:pPr algn="ctr" lvl="0">
              <a:lnSpc>
                <a:spcPct val="120000"/>
              </a:lnSpc>
              <a:buFontTx/>
              <a:buNone/>
            </a:pPr>
            <a:r>
              <a:rPr altLang="en-US" lang="zh-CN">
                <a:solidFill>
                  <a:schemeClr val="bg1"/>
                </a:solidFill>
                <a:latin typeface="黑体" panose="02010600030101010101" pitchFamily="49" charset="-122"/>
                <a:ea typeface="黑体" panose="02010600030101010101" pitchFamily="49" charset="-122"/>
                <a:cs typeface="黑体" panose="02010600030101010101" pitchFamily="49" charset="-122"/>
                <a:sym typeface="+mn-ea"/>
              </a:rPr>
              <a:t>一、税务视角发展概况</a:t>
            </a:r>
            <a:endParaRPr altLang="en-US" lang="zh-CN">
              <a:solidFill>
                <a:schemeClr val="bg1"/>
              </a:solidFill>
              <a:latin typeface="黑体" panose="02010600030101010101" pitchFamily="49" charset="-122"/>
              <a:ea typeface="黑体" panose="02010600030101010101" pitchFamily="49" charset="-122"/>
              <a:cs typeface="黑体" panose="02010600030101010101" pitchFamily="49" charset="-122"/>
              <a:sym typeface="+mn-ea"/>
            </a:endParaRPr>
          </a:p>
        </p:txBody>
      </p:sp>
      <p:pic>
        <p:nvPicPr>
          <p:cNvPr id="2097155" name="图片 2" descr="建筑税收比对"/>
          <p:cNvPicPr>
            <a:picLocks noChangeAspect="1"/>
          </p:cNvPicPr>
          <p:nvPr/>
        </p:nvPicPr>
        <p:blipFill>
          <a:blip xmlns:r="http://schemas.openxmlformats.org/officeDocument/2006/relationships" r:embed="rId1"/>
          <a:stretch>
            <a:fillRect/>
          </a:stretch>
        </p:blipFill>
        <p:spPr>
          <a:xfrm>
            <a:off x="942340" y="1681480"/>
            <a:ext cx="7359015" cy="4126865"/>
          </a:xfrm>
          <a:prstGeom prst="rec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91" name=""/>
        <p:cNvGrpSpPr/>
        <p:nvPr/>
      </p:nvGrpSpPr>
      <p:grpSpPr>
        <a:xfrm rot="0">
          <a:off x="0" y="0"/>
          <a:ext cx="0" cy="0"/>
          <a:chOff x="0" y="0"/>
          <a:chExt cx="0" cy="0"/>
        </a:xfrm>
      </p:grpSpPr>
      <p:sp>
        <p:nvSpPr>
          <p:cNvPr id="1048670" name="文本占位符 1048601"/>
          <p:cNvSpPr/>
          <p:nvPr>
            <p:ph type="body" idx="1"/>
          </p:nvPr>
        </p:nvSpPr>
        <p:spPr>
          <a:xfrm>
            <a:off x="395287" y="1484312"/>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（二）取得班组长代开发票</a:t>
            </a: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en-US" sz="2400" lang="zh-CN">
                <a:latin typeface="宋体" panose="02010600030101010101" pitchFamily="2" charset="-122"/>
                <a:ea typeface="宋体" panose="02010600030101010101" pitchFamily="2" charset="-122"/>
              </a:rPr>
              <a:t>    1.取得个人代开发票的个税风险</a:t>
            </a:r>
            <a:endParaRPr altLang="en-US" sz="2400" lang="zh-CN">
              <a:latin typeface="宋体" panose="02010600030101010101" pitchFamily="2" charset="-122"/>
              <a:ea typeface="宋体" panose="02010600030101010101" pitchFamily="2" charset="-122"/>
            </a:endParaRPr>
          </a:p>
          <a:p>
            <a:pPr lvl="0">
              <a:lnSpc>
                <a:spcPct val="120000"/>
              </a:lnSpc>
              <a:buFontTx/>
              <a:buNone/>
            </a:pP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（三）个体户自开发票</a:t>
            </a: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en-US" sz="2400" lang="zh-CN">
                <a:latin typeface="宋体" panose="02010600030101010101" pitchFamily="2" charset="-122"/>
                <a:ea typeface="宋体" panose="02010600030101010101" pitchFamily="2" charset="-122"/>
              </a:rPr>
              <a:t> 1.筹划与违法的一念之隔</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en-US" sz="2400" lang="zh-CN">
                <a:latin typeface="宋体" panose="02010600030101010101" pitchFamily="2" charset="-122"/>
                <a:ea typeface="宋体" panose="02010600030101010101" pitchFamily="2" charset="-122"/>
              </a:rPr>
              <a:t> 稽查案例：让员工设立个体户给企业开票认定虚开</a:t>
            </a:r>
            <a:endParaRPr altLang="en-US" sz="2400" lang="zh-CN">
              <a:latin typeface="宋体" panose="02010600030101010101" pitchFamily="2" charset="-122"/>
              <a:ea typeface="宋体" panose="02010600030101010101" pitchFamily="2" charset="-122"/>
            </a:endParaRPr>
          </a:p>
        </p:txBody>
      </p:sp>
      <p:sp>
        <p:nvSpPr>
          <p:cNvPr id="1048671" name="文本框 99"/>
          <p:cNvSpPr txBox="1"/>
          <p:nvPr/>
        </p:nvSpPr>
        <p:spPr>
          <a:xfrm>
            <a:off x="323215" y="260985"/>
            <a:ext cx="5080000" cy="368300"/>
          </a:xfrm>
          <a:prstGeom prst="rect"/>
          <a:noFill/>
          <a:ln w="9525">
            <a:noFill/>
          </a:ln>
        </p:spPr>
        <p:txBody>
          <a:bodyPr>
            <a:spAutoFit/>
          </a:bodyPr>
          <a:p>
            <a:pPr algn="l" indent="0" marL="0"/>
            <a:r>
              <a:rPr b="1" sz="1800">
                <a:solidFill>
                  <a:schemeClr val="accent3"/>
                </a:solidFill>
                <a:latin typeface="Calibri" panose="020F0502020204030204" charset="0"/>
                <a:cs typeface="黑体" panose="02010600030101010101" pitchFamily="49" charset="-122"/>
              </a:rPr>
              <a:t>四、建筑劳务企业涉税风险</a:t>
            </a:r>
            <a:endParaRPr b="1" sz="1800">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92" name=""/>
        <p:cNvGrpSpPr/>
        <p:nvPr/>
      </p:nvGrpSpPr>
      <p:grpSpPr>
        <a:xfrm rot="0">
          <a:off x="0" y="0"/>
          <a:ext cx="0" cy="0"/>
          <a:chOff x="0" y="0"/>
          <a:chExt cx="0" cy="0"/>
        </a:xfrm>
      </p:grpSpPr>
      <p:sp>
        <p:nvSpPr>
          <p:cNvPr id="1048672" name="文本占位符 1048601"/>
          <p:cNvSpPr/>
          <p:nvPr>
            <p:ph type="body" idx="1"/>
          </p:nvPr>
        </p:nvSpPr>
        <p:spPr>
          <a:xfrm>
            <a:off x="395287" y="1484312"/>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en-US" sz="2400" lang="zh-CN">
                <a:highlight>
                  <a:srgbClr val="FFFF00"/>
                </a:highlight>
                <a:latin typeface="宋体" panose="02010600030101010101" pitchFamily="2" charset="-122"/>
                <a:ea typeface="宋体" panose="02010600030101010101" pitchFamily="2" charset="-122"/>
              </a:rPr>
              <a:t>（四）“资金回流”与劳务发票虚开</a:t>
            </a:r>
            <a:endParaRPr altLang="en-US" sz="2400" lang="zh-CN">
              <a:highlight>
                <a:srgbClr val="FFFF00"/>
              </a:highlight>
              <a:latin typeface="宋体" panose="02010600030101010101" pitchFamily="2" charset="-122"/>
              <a:ea typeface="宋体" panose="02010600030101010101" pitchFamily="2" charset="-122"/>
            </a:endParaRPr>
          </a:p>
        </p:txBody>
      </p:sp>
      <p:sp>
        <p:nvSpPr>
          <p:cNvPr id="1048673" name="文本框 99"/>
          <p:cNvSpPr txBox="1"/>
          <p:nvPr/>
        </p:nvSpPr>
        <p:spPr>
          <a:xfrm>
            <a:off x="323215" y="260985"/>
            <a:ext cx="5080000" cy="368300"/>
          </a:xfrm>
          <a:prstGeom prst="rect"/>
          <a:noFill/>
          <a:ln w="9525">
            <a:noFill/>
          </a:ln>
        </p:spPr>
        <p:txBody>
          <a:bodyPr>
            <a:spAutoFit/>
          </a:bodyPr>
          <a:p>
            <a:pPr algn="l" indent="0" marL="0"/>
            <a:r>
              <a:rPr b="1" sz="1800">
                <a:solidFill>
                  <a:schemeClr val="accent3"/>
                </a:solidFill>
                <a:latin typeface="Calibri" panose="020F0502020204030204" charset="0"/>
                <a:cs typeface="黑体" panose="02010600030101010101" pitchFamily="49" charset="-122"/>
              </a:rPr>
              <a:t>四、建筑劳务企业涉税风险</a:t>
            </a:r>
            <a:endParaRPr b="1" sz="1800">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26" name=""/>
        <p:cNvGrpSpPr/>
        <p:nvPr/>
      </p:nvGrpSpPr>
      <p:grpSpPr>
        <a:xfrm rot="0">
          <a:off x="0" y="0"/>
          <a:ext cx="0" cy="0"/>
          <a:chOff x="0" y="0"/>
          <a:chExt cx="0" cy="0"/>
        </a:xfrm>
      </p:grpSpPr>
      <p:sp>
        <p:nvSpPr>
          <p:cNvPr id="1048590" name="文本占位符 1048600"/>
          <p:cNvSpPr/>
          <p:nvPr>
            <p:ph type="body" idx="1"/>
          </p:nvPr>
        </p:nvSpPr>
        <p:spPr>
          <a:xfrm>
            <a:off x="179705" y="1097280"/>
            <a:ext cx="8424545" cy="5173345"/>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en-US" sz="2400" lang="zh-CN">
                <a:latin typeface="宋体" panose="02010600030101010101" pitchFamily="2" charset="-122"/>
                <a:ea typeface="宋体" panose="02010600030101010101" pitchFamily="2" charset="-122"/>
              </a:rPr>
              <a:t>　（一）收入方面</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zh-CN" sz="2400" lang="en-US">
                <a:latin typeface="宋体" panose="02010600030101010101" pitchFamily="2" charset="-122"/>
                <a:ea typeface="宋体" panose="02010600030101010101" pitchFamily="2" charset="-122"/>
              </a:rPr>
              <a:t>      </a:t>
            </a:r>
            <a:r>
              <a:rPr altLang="en-US" sz="2400" lang="zh-CN">
                <a:latin typeface="宋体" panose="02010600030101010101" pitchFamily="2" charset="-122"/>
                <a:ea typeface="宋体" panose="02010600030101010101" pitchFamily="2" charset="-122"/>
              </a:rPr>
              <a:t>1.收入的确认——纳税义务发生时间</a:t>
            </a:r>
            <a:endParaRPr altLang="zh-CN" sz="2400" lang="en-US">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zh-CN" sz="2400" lang="en-US">
                <a:highlight>
                  <a:srgbClr val="FFFF00"/>
                </a:highlight>
                <a:latin typeface="宋体" panose="02010600030101010101" pitchFamily="2" charset="-122"/>
                <a:ea typeface="宋体" panose="02010600030101010101" pitchFamily="2" charset="-122"/>
              </a:rPr>
              <a:t>      </a:t>
            </a:r>
            <a:r>
              <a:rPr altLang="zh-CN" sz="2000" lang="zh-CN">
                <a:highlight>
                  <a:srgbClr val="FFFF00"/>
                </a:highlight>
                <a:latin typeface="宋体" panose="02010600030101010101" pitchFamily="2" charset="-122"/>
                <a:ea typeface="宋体" panose="02010600030101010101" pitchFamily="2" charset="-122"/>
              </a:rPr>
              <a:t>案例</a:t>
            </a:r>
            <a:r>
              <a:rPr altLang="zh-CN" sz="2000" lang="en-US">
                <a:highlight>
                  <a:srgbClr val="FFFF00"/>
                </a:highlight>
                <a:latin typeface="宋体" panose="02010600030101010101" pitchFamily="2" charset="-122"/>
                <a:ea typeface="宋体" panose="02010600030101010101" pitchFamily="2" charset="-122"/>
              </a:rPr>
              <a:t>-</a:t>
            </a:r>
            <a:endParaRPr altLang="zh-CN" sz="2000" lang="en-US">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zh-CN" sz="2000" lang="en-US">
                <a:highlight>
                  <a:srgbClr val="FFFF00"/>
                </a:highlight>
                <a:latin typeface="宋体" panose="02010600030101010101" pitchFamily="2" charset="-122"/>
                <a:ea typeface="宋体" panose="02010600030101010101" pitchFamily="2" charset="-122"/>
              </a:rPr>
              <a:t>      </a:t>
            </a:r>
            <a:r>
              <a:rPr altLang="en-US" sz="2000" lang="zh-CN">
                <a:highlight>
                  <a:srgbClr val="FFFF00"/>
                </a:highlight>
                <a:latin typeface="宋体" panose="02010600030101010101" pitchFamily="2" charset="-122"/>
                <a:ea typeface="宋体" panose="02010600030101010101" pitchFamily="2" charset="-122"/>
              </a:rPr>
              <a:t>茂名市某建筑集团公司于甲方签订</a:t>
            </a:r>
            <a:r>
              <a:rPr altLang="zh-CN" sz="2000" lang="en-US">
                <a:highlight>
                  <a:srgbClr val="FFFF00"/>
                </a:highlight>
                <a:latin typeface="宋体" panose="02010600030101010101" pitchFamily="2" charset="-122"/>
                <a:ea typeface="宋体" panose="02010600030101010101" pitchFamily="2" charset="-122"/>
              </a:rPr>
              <a:t>A</a:t>
            </a:r>
            <a:r>
              <a:rPr altLang="en-US" sz="2000" lang="zh-CN">
                <a:highlight>
                  <a:srgbClr val="FFFF00"/>
                </a:highlight>
                <a:latin typeface="宋体" panose="02010600030101010101" pitchFamily="2" charset="-122"/>
                <a:ea typeface="宋体" panose="02010600030101010101" pitchFamily="2" charset="-122"/>
              </a:rPr>
              <a:t>项目合同，项目合同金额</a:t>
            </a:r>
            <a:r>
              <a:rPr altLang="zh-CN" sz="2000" lang="en-US">
                <a:highlight>
                  <a:srgbClr val="FFFF00"/>
                </a:highlight>
                <a:latin typeface="宋体" panose="02010600030101010101" pitchFamily="2" charset="-122"/>
                <a:ea typeface="宋体" panose="02010600030101010101" pitchFamily="2" charset="-122"/>
              </a:rPr>
              <a:t>8210</a:t>
            </a:r>
            <a:r>
              <a:rPr altLang="en-US" sz="2000" lang="zh-CN">
                <a:highlight>
                  <a:srgbClr val="FFFF00"/>
                </a:highlight>
                <a:latin typeface="宋体" panose="02010600030101010101" pitchFamily="2" charset="-122"/>
                <a:ea typeface="宋体" panose="02010600030101010101" pitchFamily="2" charset="-122"/>
              </a:rPr>
              <a:t>万元，其中关于付款的条款约定：</a:t>
            </a:r>
            <a:endParaRPr altLang="en-US" sz="20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zh-CN" sz="2000" lang="en-US">
                <a:highlight>
                  <a:srgbClr val="FFFF00"/>
                </a:highlight>
                <a:latin typeface="宋体" panose="02010600030101010101" pitchFamily="2" charset="-122"/>
                <a:ea typeface="宋体" panose="02010600030101010101" pitchFamily="2" charset="-122"/>
              </a:rPr>
              <a:t>      </a:t>
            </a:r>
            <a:endParaRPr altLang="zh-CN" sz="2000" lang="en-US">
              <a:highlight>
                <a:srgbClr val="FFFF00"/>
              </a:highlight>
              <a:latin typeface="宋体" panose="02010600030101010101" pitchFamily="2" charset="-122"/>
              <a:ea typeface="宋体" panose="02010600030101010101" pitchFamily="2" charset="-122"/>
            </a:endParaRPr>
          </a:p>
          <a:p>
            <a:pPr lvl="0">
              <a:lnSpc>
                <a:spcPct val="120000"/>
              </a:lnSpc>
              <a:buFontTx/>
              <a:buNone/>
            </a:pPr>
            <a:endParaRPr altLang="en-US" sz="20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endParaRPr altLang="en-US" sz="20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zh-CN" sz="2000" lang="en-US">
                <a:highlight>
                  <a:srgbClr val="FFFF00"/>
                </a:highlight>
                <a:latin typeface="宋体" panose="02010600030101010101" pitchFamily="2" charset="-122"/>
                <a:ea typeface="宋体" panose="02010600030101010101" pitchFamily="2" charset="-122"/>
              </a:rPr>
              <a:t>       A</a:t>
            </a:r>
            <a:r>
              <a:rPr altLang="en-US" sz="2000" lang="zh-CN">
                <a:highlight>
                  <a:srgbClr val="FFFF00"/>
                </a:highlight>
                <a:latin typeface="宋体" panose="02010600030101010101" pitchFamily="2" charset="-122"/>
                <a:ea typeface="宋体" panose="02010600030101010101" pitchFamily="2" charset="-122"/>
              </a:rPr>
              <a:t>项目于</a:t>
            </a:r>
            <a:r>
              <a:rPr altLang="zh-CN" sz="2000" lang="en-US">
                <a:highlight>
                  <a:srgbClr val="FFFF00"/>
                </a:highlight>
                <a:latin typeface="宋体" panose="02010600030101010101" pitchFamily="2" charset="-122"/>
                <a:ea typeface="宋体" panose="02010600030101010101" pitchFamily="2" charset="-122"/>
              </a:rPr>
              <a:t>2021</a:t>
            </a:r>
            <a:r>
              <a:rPr altLang="en-US" sz="2000" lang="zh-CN">
                <a:highlight>
                  <a:srgbClr val="FFFF00"/>
                </a:highlight>
                <a:latin typeface="宋体" panose="02010600030101010101" pitchFamily="2" charset="-122"/>
                <a:ea typeface="宋体" panose="02010600030101010101" pitchFamily="2" charset="-122"/>
              </a:rPr>
              <a:t>年</a:t>
            </a:r>
            <a:r>
              <a:rPr altLang="zh-CN" sz="2000" lang="en-US">
                <a:highlight>
                  <a:srgbClr val="FFFF00"/>
                </a:highlight>
                <a:latin typeface="宋体" panose="02010600030101010101" pitchFamily="2" charset="-122"/>
                <a:ea typeface="宋体" panose="02010600030101010101" pitchFamily="2" charset="-122"/>
              </a:rPr>
              <a:t>12</a:t>
            </a:r>
            <a:r>
              <a:rPr altLang="en-US" sz="2000" lang="zh-CN">
                <a:highlight>
                  <a:srgbClr val="FFFF00"/>
                </a:highlight>
                <a:latin typeface="宋体" panose="02010600030101010101" pitchFamily="2" charset="-122"/>
                <a:ea typeface="宋体" panose="02010600030101010101" pitchFamily="2" charset="-122"/>
              </a:rPr>
              <a:t>月完工并交付甲方使用，甲方累计支付工程款</a:t>
            </a:r>
            <a:r>
              <a:rPr altLang="zh-CN" sz="2000" lang="en-US">
                <a:highlight>
                  <a:srgbClr val="FFFF00"/>
                </a:highlight>
                <a:latin typeface="宋体" panose="02010600030101010101" pitchFamily="2" charset="-122"/>
                <a:ea typeface="宋体" panose="02010600030101010101" pitchFamily="2" charset="-122"/>
              </a:rPr>
              <a:t>6200</a:t>
            </a:r>
            <a:r>
              <a:rPr altLang="en-US" sz="2000" lang="zh-CN">
                <a:highlight>
                  <a:srgbClr val="FFFF00"/>
                </a:highlight>
                <a:latin typeface="宋体" panose="02010600030101010101" pitchFamily="2" charset="-122"/>
                <a:ea typeface="宋体" panose="02010600030101010101" pitchFamily="2" charset="-122"/>
              </a:rPr>
              <a:t>万元，建筑集团开具</a:t>
            </a:r>
            <a:r>
              <a:rPr altLang="zh-CN" sz="2000" lang="en-US">
                <a:highlight>
                  <a:srgbClr val="FFFF00"/>
                </a:highlight>
                <a:latin typeface="宋体" panose="02010600030101010101" pitchFamily="2" charset="-122"/>
                <a:ea typeface="宋体" panose="02010600030101010101" pitchFamily="2" charset="-122"/>
              </a:rPr>
              <a:t>7200</a:t>
            </a:r>
            <a:r>
              <a:rPr altLang="en-US" sz="2000" lang="zh-CN">
                <a:highlight>
                  <a:srgbClr val="FFFF00"/>
                </a:highlight>
                <a:latin typeface="宋体" panose="02010600030101010101" pitchFamily="2" charset="-122"/>
                <a:ea typeface="宋体" panose="02010600030101010101" pitchFamily="2" charset="-122"/>
              </a:rPr>
              <a:t>万发票，双方已于办理竣工结算，结算金额</a:t>
            </a:r>
            <a:r>
              <a:rPr altLang="zh-CN" sz="2000" lang="en-US">
                <a:highlight>
                  <a:srgbClr val="FFFF00"/>
                </a:highlight>
                <a:latin typeface="宋体" panose="02010600030101010101" pitchFamily="2" charset="-122"/>
                <a:ea typeface="宋体" panose="02010600030101010101" pitchFamily="2" charset="-122"/>
              </a:rPr>
              <a:t>8000</a:t>
            </a:r>
            <a:r>
              <a:rPr altLang="en-US" sz="2000" lang="zh-CN">
                <a:highlight>
                  <a:srgbClr val="FFFF00"/>
                </a:highlight>
                <a:latin typeface="宋体" panose="02010600030101010101" pitchFamily="2" charset="-122"/>
                <a:ea typeface="宋体" panose="02010600030101010101" pitchFamily="2" charset="-122"/>
              </a:rPr>
              <a:t>万元。</a:t>
            </a:r>
            <a:endParaRPr altLang="en-US" sz="2000" lang="zh-CN">
              <a:highlight>
                <a:srgbClr val="FFFF00"/>
              </a:highlight>
              <a:latin typeface="宋体" panose="02010600030101010101" pitchFamily="2" charset="-122"/>
              <a:ea typeface="宋体" panose="02010600030101010101" pitchFamily="2" charset="-122"/>
            </a:endParaRPr>
          </a:p>
        </p:txBody>
      </p:sp>
      <p:sp>
        <p:nvSpPr>
          <p:cNvPr id="1048591" name="文本框 99"/>
          <p:cNvSpPr txBox="1"/>
          <p:nvPr/>
        </p:nvSpPr>
        <p:spPr>
          <a:xfrm>
            <a:off x="107315" y="260985"/>
            <a:ext cx="7487920" cy="525145"/>
          </a:xfrm>
          <a:prstGeom prst="rect"/>
          <a:noFill/>
          <a:ln w="9525">
            <a:noFill/>
          </a:ln>
        </p:spPr>
        <p:txBody>
          <a:bodyPr>
            <a:noAutofit/>
          </a:bodyPr>
          <a:p>
            <a:pPr algn="l" indent="0" marL="0"/>
            <a:r>
              <a:rPr b="0" sz="2000" lang="zh-CN">
                <a:solidFill>
                  <a:schemeClr val="accent3"/>
                </a:solidFill>
                <a:latin typeface="Calibri" panose="020F0502020204030204" charset="0"/>
                <a:cs typeface="黑体" panose="02010600030101010101" pitchFamily="49" charset="-122"/>
              </a:rPr>
              <a:t>二</a:t>
            </a:r>
            <a:r>
              <a:rPr altLang="zh-CN" b="0" sz="2000" lang="en-US">
                <a:solidFill>
                  <a:schemeClr val="accent3"/>
                </a:solidFill>
                <a:latin typeface="Calibri" panose="020F0502020204030204" charset="0"/>
                <a:cs typeface="黑体" panose="02010600030101010101" pitchFamily="49" charset="-122"/>
              </a:rPr>
              <a:t>    </a:t>
            </a:r>
            <a:r>
              <a:rPr b="1" sz="2000" lang="zh-CN">
                <a:solidFill>
                  <a:schemeClr val="accent3"/>
                </a:solidFill>
                <a:latin typeface="Calibri" panose="020F0502020204030204" charset="0"/>
                <a:cs typeface="黑体" panose="02010600030101010101" pitchFamily="49" charset="-122"/>
              </a:rPr>
              <a:t>建筑业企业所得税政策及涉税风险讲解</a:t>
            </a:r>
            <a:endParaRPr altLang="en-US" b="1" sz="2000" lang="zh-CN">
              <a:solidFill>
                <a:schemeClr val="accent3"/>
              </a:solidFill>
              <a:latin typeface="Calibri" panose="020F0502020204030204" charset="0"/>
              <a:cs typeface="黑体" panose="02010600030101010101" pitchFamily="49" charset="-122"/>
            </a:endParaRPr>
          </a:p>
        </p:txBody>
      </p:sp>
      <p:pic>
        <p:nvPicPr>
          <p:cNvPr id="2097154" name=""/>
          <p:cNvPicPr>
            <a:picLocks/>
          </p:cNvPicPr>
          <p:nvPr/>
        </p:nvPicPr>
        <p:blipFill>
          <a:blip xmlns:r="http://schemas.openxmlformats.org/officeDocument/2006/relationships" r:embed="rId1"/>
          <a:stretch>
            <a:fillRect/>
          </a:stretch>
        </p:blipFill>
        <p:spPr>
          <a:xfrm rot="0">
            <a:off x="600108" y="3429000"/>
            <a:ext cx="7621004" cy="1260382"/>
          </a:xfrm>
          <a:prstGeom prst="rec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48" name=""/>
        <p:cNvGrpSpPr/>
        <p:nvPr/>
      </p:nvGrpSpPr>
      <p:grpSpPr>
        <a:xfrm rot="0">
          <a:off x="0" y="0"/>
          <a:ext cx="0" cy="0"/>
          <a:chOff x="0" y="0"/>
          <a:chExt cx="0" cy="0"/>
        </a:xfrm>
      </p:grpSpPr>
      <p:sp>
        <p:nvSpPr>
          <p:cNvPr id="1048592" name="文本占位符 1048600"/>
          <p:cNvSpPr/>
          <p:nvPr>
            <p:ph type="body" idx="1"/>
          </p:nvPr>
        </p:nvSpPr>
        <p:spPr>
          <a:xfrm>
            <a:off x="395287" y="1341437"/>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altLang="en-US" sz="2400" lang="zh-CN">
                <a:latin typeface="宋体" panose="02010600030101010101" pitchFamily="2" charset="-122"/>
                <a:ea typeface="宋体" panose="02010600030101010101" pitchFamily="2" charset="-122"/>
              </a:rPr>
              <a:t>　（一）收入方面</a:t>
            </a:r>
            <a:endParaRPr altLang="en-US" sz="2400" lang="zh-CN">
              <a:latin typeface="宋体" panose="02010600030101010101" pitchFamily="2" charset="-122"/>
              <a:ea typeface="宋体" panose="02010600030101010101" pitchFamily="2" charset="-122"/>
            </a:endParaRPr>
          </a:p>
          <a:p>
            <a:pPr lvl="0">
              <a:lnSpc>
                <a:spcPct val="120000"/>
              </a:lnSpc>
              <a:buFontTx/>
              <a:buNone/>
            </a:pPr>
            <a:r>
              <a:rPr altLang="zh-CN" sz="2400" lang="en-US">
                <a:latin typeface="宋体" panose="02010600030101010101" pitchFamily="2" charset="-122"/>
                <a:ea typeface="宋体" panose="02010600030101010101" pitchFamily="2" charset="-122"/>
              </a:rPr>
              <a:t>      </a:t>
            </a:r>
            <a:r>
              <a:rPr altLang="en-US" sz="2400" lang="zh-CN">
                <a:latin typeface="宋体" panose="02010600030101010101" pitchFamily="2" charset="-122"/>
                <a:ea typeface="宋体" panose="02010600030101010101" pitchFamily="2" charset="-122"/>
              </a:rPr>
              <a:t>1.收入的确认——纳税义务发生时间</a:t>
            </a:r>
            <a:endParaRPr altLang="zh-CN" sz="2400" lang="en-US">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zh-CN" sz="2400" lang="en-US">
                <a:highlight>
                  <a:srgbClr val="FFFF00"/>
                </a:highlight>
                <a:latin typeface="宋体" panose="02010600030101010101" pitchFamily="2" charset="-122"/>
                <a:ea typeface="宋体" panose="02010600030101010101" pitchFamily="2" charset="-122"/>
              </a:rPr>
              <a:t>      </a:t>
            </a:r>
            <a:r>
              <a:rPr altLang="en-US" sz="2400" lang="zh-CN">
                <a:highlight>
                  <a:srgbClr val="FFFF00"/>
                </a:highlight>
                <a:latin typeface="宋体" panose="02010600030101010101" pitchFamily="2" charset="-122"/>
                <a:ea typeface="宋体" panose="02010600030101010101" pitchFamily="2" charset="-122"/>
              </a:rPr>
              <a:t>《企业所得税法实施条例》第二十三条规定，企业受托加工制造大型机械设备、船舶、飞机等，以及从事建筑、安装、装配工程业务或者提供劳务等，持续时间超过12个月的，按照纳税年度内完工进度或者完成的工作量确认收入的实现</a:t>
            </a: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endParaRPr altLang="en-US" sz="2400" lang="zh-CN">
              <a:highlight>
                <a:srgbClr val="FFFF00"/>
              </a:highlight>
              <a:latin typeface="宋体" panose="02010600030101010101" pitchFamily="2" charset="-122"/>
              <a:ea typeface="宋体" panose="02010600030101010101" pitchFamily="2" charset="-122"/>
            </a:endParaRPr>
          </a:p>
          <a:p>
            <a:pPr lvl="0">
              <a:lnSpc>
                <a:spcPct val="120000"/>
              </a:lnSpc>
              <a:buFontTx/>
              <a:buNone/>
            </a:pPr>
            <a:r>
              <a:rPr altLang="zh-CN" sz="2400" lang="en-US">
                <a:highlight>
                  <a:srgbClr val="FFFF00"/>
                </a:highlight>
                <a:latin typeface="宋体" panose="02010600030101010101" pitchFamily="2" charset="-122"/>
                <a:ea typeface="宋体" panose="02010600030101010101" pitchFamily="2" charset="-122"/>
              </a:rPr>
              <a:t>        </a:t>
            </a:r>
            <a:r>
              <a:rPr altLang="en-US" sz="2400" lang="zh-CN">
                <a:highlight>
                  <a:srgbClr val="FFFF00"/>
                </a:highlight>
                <a:latin typeface="宋体" panose="02010600030101010101" pitchFamily="2" charset="-122"/>
                <a:ea typeface="宋体" panose="02010600030101010101" pitchFamily="2" charset="-122"/>
              </a:rPr>
              <a:t>与增值税纳税义务的</a:t>
            </a:r>
            <a:r>
              <a:rPr altLang="en-US" sz="2400" lang="zh-CN">
                <a:highlight>
                  <a:srgbClr val="FFFF00"/>
                </a:highlight>
                <a:latin typeface="宋体" panose="02010600030101010101" pitchFamily="2" charset="-122"/>
                <a:ea typeface="宋体" panose="02010600030101010101" pitchFamily="2" charset="-122"/>
              </a:rPr>
              <a:t>区别。</a:t>
            </a:r>
            <a:endParaRPr altLang="en-US" sz="2400" lang="zh-CN">
              <a:highlight>
                <a:srgbClr val="FFFF00"/>
              </a:highlight>
              <a:latin typeface="宋体" panose="02010600030101010101" pitchFamily="2" charset="-122"/>
              <a:ea typeface="宋体" panose="02010600030101010101" pitchFamily="2" charset="-122"/>
            </a:endParaRPr>
          </a:p>
        </p:txBody>
      </p:sp>
      <p:sp>
        <p:nvSpPr>
          <p:cNvPr id="1048593" name="文本框 99"/>
          <p:cNvSpPr txBox="1"/>
          <p:nvPr/>
        </p:nvSpPr>
        <p:spPr>
          <a:xfrm>
            <a:off x="107315" y="260985"/>
            <a:ext cx="7487920" cy="525145"/>
          </a:xfrm>
          <a:prstGeom prst="rect"/>
          <a:noFill/>
          <a:ln w="9525">
            <a:noFill/>
          </a:ln>
        </p:spPr>
        <p:txBody>
          <a:bodyPr>
            <a:noAutofit/>
          </a:bodyPr>
          <a:p>
            <a:pPr algn="l" indent="0" marL="0"/>
            <a:r>
              <a:rPr b="0" sz="2000" lang="zh-CN">
                <a:solidFill>
                  <a:schemeClr val="accent3"/>
                </a:solidFill>
                <a:latin typeface="Calibri" panose="020F0502020204030204" charset="0"/>
                <a:cs typeface="黑体" panose="02010600030101010101" pitchFamily="49" charset="-122"/>
              </a:rPr>
              <a:t>二</a:t>
            </a:r>
            <a:r>
              <a:rPr altLang="zh-CN" b="0" sz="2000" lang="en-US">
                <a:solidFill>
                  <a:schemeClr val="accent3"/>
                </a:solidFill>
                <a:latin typeface="Calibri" panose="020F0502020204030204" charset="0"/>
                <a:cs typeface="黑体" panose="02010600030101010101" pitchFamily="49" charset="-122"/>
              </a:rPr>
              <a:t>    </a:t>
            </a:r>
            <a:r>
              <a:rPr b="1" sz="2000" lang="zh-CN">
                <a:solidFill>
                  <a:schemeClr val="accent3"/>
                </a:solidFill>
                <a:latin typeface="Calibri" panose="020F0502020204030204" charset="0"/>
                <a:cs typeface="黑体" panose="02010600030101010101" pitchFamily="49" charset="-122"/>
              </a:rPr>
              <a:t>建筑业企业所得税政策及涉税风险讲解</a:t>
            </a:r>
            <a:endParaRPr altLang="en-US" b="1" sz="20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63" name=""/>
        <p:cNvGrpSpPr/>
        <p:nvPr/>
      </p:nvGrpSpPr>
      <p:grpSpPr>
        <a:xfrm rot="0">
          <a:off x="0" y="0"/>
          <a:ext cx="0" cy="0"/>
          <a:chOff x="0" y="0"/>
          <a:chExt cx="0" cy="0"/>
        </a:xfrm>
      </p:grpSpPr>
      <p:sp>
        <p:nvSpPr>
          <p:cNvPr id="1048610" name="文本占位符 1048600"/>
          <p:cNvSpPr/>
          <p:nvPr>
            <p:ph type="body" idx="1"/>
          </p:nvPr>
        </p:nvSpPr>
        <p:spPr>
          <a:xfrm>
            <a:off x="395287" y="1341437"/>
            <a:ext cx="8424862" cy="4228718"/>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sz="2400">
                <a:latin typeface="宋体" panose="02010600030101010101" pitchFamily="2" charset="-122"/>
                <a:ea typeface="宋体" panose="02010600030101010101" pitchFamily="2" charset="-122"/>
              </a:rPr>
              <a:t>2.其他业务收入——奖补收入、边角料处理收入</a:t>
            </a:r>
            <a:endParaRPr sz="2400">
              <a:latin typeface="宋体" panose="02010600030101010101" pitchFamily="2" charset="-122"/>
              <a:ea typeface="宋体" panose="02010600030101010101" pitchFamily="2" charset="-122"/>
            </a:endParaRPr>
          </a:p>
          <a:p>
            <a:pPr lvl="0">
              <a:lnSpc>
                <a:spcPct val="120000"/>
              </a:lnSpc>
              <a:buFontTx/>
              <a:buNone/>
            </a:pPr>
            <a:endParaRPr sz="2400">
              <a:latin typeface="宋体" panose="02010600030101010101" pitchFamily="2" charset="-122"/>
              <a:ea typeface="宋体" panose="02010600030101010101" pitchFamily="2" charset="-122"/>
            </a:endParaRPr>
          </a:p>
          <a:p>
            <a:pPr lvl="0">
              <a:lnSpc>
                <a:spcPct val="120000"/>
              </a:lnSpc>
              <a:buFontTx/>
              <a:buNone/>
            </a:pPr>
            <a:endParaRPr sz="2400">
              <a:latin typeface="宋体" panose="02010600030101010101" pitchFamily="2" charset="-122"/>
              <a:ea typeface="宋体" panose="02010600030101010101" pitchFamily="2" charset="-122"/>
            </a:endParaRPr>
          </a:p>
          <a:p>
            <a:pPr lvl="0">
              <a:lnSpc>
                <a:spcPct val="120000"/>
              </a:lnSpc>
              <a:buFontTx/>
              <a:buNone/>
            </a:pPr>
            <a:r>
              <a:rPr sz="2400">
                <a:latin typeface="宋体" panose="02010600030101010101" pitchFamily="2" charset="-122"/>
                <a:ea typeface="宋体" panose="02010600030101010101" pitchFamily="2" charset="-122"/>
              </a:rPr>
              <a:t>财政</a:t>
            </a:r>
            <a:r>
              <a:rPr sz="2400">
                <a:latin typeface="宋体" panose="02010600030101010101" pitchFamily="2" charset="-122"/>
                <a:ea typeface="宋体" panose="02010600030101010101" pitchFamily="2" charset="-122"/>
              </a:rPr>
              <a:t>奖励</a:t>
            </a:r>
            <a:r>
              <a:rPr sz="2400">
                <a:latin typeface="宋体" panose="02010600030101010101" pitchFamily="2" charset="-122"/>
                <a:ea typeface="宋体" panose="02010600030101010101" pitchFamily="2" charset="-122"/>
              </a:rPr>
              <a:t>，</a:t>
            </a:r>
            <a:r>
              <a:rPr sz="2400">
                <a:latin typeface="宋体" panose="02010600030101010101" pitchFamily="2" charset="-122"/>
                <a:ea typeface="宋体" panose="02010600030101010101" pitchFamily="2" charset="-122"/>
              </a:rPr>
              <a:t>项目</a:t>
            </a:r>
            <a:r>
              <a:rPr sz="2400">
                <a:latin typeface="宋体" panose="02010600030101010101" pitchFamily="2" charset="-122"/>
                <a:ea typeface="宋体" panose="02010600030101010101" pitchFamily="2" charset="-122"/>
              </a:rPr>
              <a:t>补贴</a:t>
            </a:r>
            <a:r>
              <a:rPr sz="2400">
                <a:latin typeface="宋体" panose="02010600030101010101" pitchFamily="2" charset="-122"/>
                <a:ea typeface="宋体" panose="02010600030101010101" pitchFamily="2" charset="-122"/>
              </a:rPr>
              <a:t>，</a:t>
            </a:r>
            <a:r>
              <a:rPr sz="2400">
                <a:latin typeface="宋体" panose="02010600030101010101" pitchFamily="2" charset="-122"/>
                <a:ea typeface="宋体" panose="02010600030101010101" pitchFamily="2" charset="-122"/>
              </a:rPr>
              <a:t>特定</a:t>
            </a:r>
            <a:r>
              <a:rPr sz="2400">
                <a:latin typeface="宋体" panose="02010600030101010101" pitchFamily="2" charset="-122"/>
                <a:ea typeface="宋体" panose="02010600030101010101" pitchFamily="2" charset="-122"/>
              </a:rPr>
              <a:t>基金</a:t>
            </a:r>
            <a:r>
              <a:rPr sz="2400">
                <a:latin typeface="宋体" panose="02010600030101010101" pitchFamily="2" charset="-122"/>
                <a:ea typeface="宋体" panose="02010600030101010101" pitchFamily="2" charset="-122"/>
              </a:rPr>
              <a:t>，</a:t>
            </a:r>
            <a:r>
              <a:rPr sz="2400">
                <a:latin typeface="宋体" panose="02010600030101010101" pitchFamily="2" charset="-122"/>
                <a:ea typeface="宋体" panose="02010600030101010101" pitchFamily="2" charset="-122"/>
              </a:rPr>
              <a:t>返还</a:t>
            </a:r>
            <a:r>
              <a:rPr sz="2400">
                <a:latin typeface="宋体" panose="02010600030101010101" pitchFamily="2" charset="-122"/>
                <a:ea typeface="宋体" panose="02010600030101010101" pitchFamily="2" charset="-122"/>
              </a:rPr>
              <a:t>款项</a:t>
            </a:r>
            <a:r>
              <a:rPr sz="2400">
                <a:latin typeface="宋体" panose="02010600030101010101" pitchFamily="2" charset="-122"/>
                <a:ea typeface="宋体" panose="02010600030101010101" pitchFamily="2" charset="-122"/>
              </a:rPr>
              <a:t>等</a:t>
            </a:r>
            <a:endParaRPr sz="2400">
              <a:latin typeface="宋体" panose="02010600030101010101" pitchFamily="2" charset="-122"/>
              <a:ea typeface="宋体" panose="02010600030101010101" pitchFamily="2" charset="-122"/>
            </a:endParaRPr>
          </a:p>
          <a:p>
            <a:pPr lvl="0">
              <a:lnSpc>
                <a:spcPct val="120000"/>
              </a:lnSpc>
              <a:buFontTx/>
              <a:buNone/>
            </a:pPr>
            <a:endParaRPr sz="2400">
              <a:latin typeface="宋体" panose="02010600030101010101" pitchFamily="2" charset="-122"/>
              <a:ea typeface="宋体" panose="02010600030101010101" pitchFamily="2" charset="-122"/>
            </a:endParaRPr>
          </a:p>
        </p:txBody>
      </p:sp>
      <p:sp>
        <p:nvSpPr>
          <p:cNvPr id="1048611" name="文本框 99"/>
          <p:cNvSpPr txBox="1"/>
          <p:nvPr/>
        </p:nvSpPr>
        <p:spPr>
          <a:xfrm>
            <a:off x="107315" y="260985"/>
            <a:ext cx="7487920" cy="525145"/>
          </a:xfrm>
          <a:prstGeom prst="rect"/>
          <a:noFill/>
          <a:ln w="9525">
            <a:noFill/>
          </a:ln>
        </p:spPr>
        <p:txBody>
          <a:bodyPr>
            <a:noAutofit/>
          </a:bodyPr>
          <a:p>
            <a:pPr algn="l" indent="0" marL="0"/>
            <a:r>
              <a:rPr b="0" sz="2000" lang="zh-CN">
                <a:solidFill>
                  <a:schemeClr val="accent3"/>
                </a:solidFill>
                <a:latin typeface="Calibri" panose="020F0502020204030204" charset="0"/>
                <a:cs typeface="黑体" panose="02010600030101010101" pitchFamily="49" charset="-122"/>
              </a:rPr>
              <a:t>二</a:t>
            </a:r>
            <a:r>
              <a:rPr altLang="zh-CN" b="0" sz="2000" lang="en-US">
                <a:solidFill>
                  <a:schemeClr val="accent3"/>
                </a:solidFill>
                <a:latin typeface="Calibri" panose="020F0502020204030204" charset="0"/>
                <a:cs typeface="黑体" panose="02010600030101010101" pitchFamily="49" charset="-122"/>
              </a:rPr>
              <a:t>    </a:t>
            </a:r>
            <a:r>
              <a:rPr b="1" sz="2000" lang="zh-CN">
                <a:solidFill>
                  <a:schemeClr val="accent3"/>
                </a:solidFill>
                <a:latin typeface="Calibri" panose="020F0502020204030204" charset="0"/>
                <a:cs typeface="黑体" panose="02010600030101010101" pitchFamily="49" charset="-122"/>
              </a:rPr>
              <a:t>建筑业企业所得税政策及涉税风险讲解</a:t>
            </a:r>
            <a:endParaRPr altLang="en-US" b="1" sz="20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65" name=""/>
        <p:cNvGrpSpPr/>
        <p:nvPr/>
      </p:nvGrpSpPr>
      <p:grpSpPr>
        <a:xfrm rot="0">
          <a:off x="0" y="0"/>
          <a:ext cx="0" cy="0"/>
          <a:chOff x="0" y="0"/>
          <a:chExt cx="0" cy="0"/>
        </a:xfrm>
      </p:grpSpPr>
      <p:sp>
        <p:nvSpPr>
          <p:cNvPr id="1048614" name="文本占位符 1048600"/>
          <p:cNvSpPr/>
          <p:nvPr>
            <p:ph type="body" idx="1"/>
          </p:nvPr>
        </p:nvSpPr>
        <p:spPr>
          <a:xfrm>
            <a:off x="395287" y="1341437"/>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sz="2400">
                <a:latin typeface="宋体" panose="02010600030101010101" pitchFamily="2" charset="-122"/>
                <a:ea typeface="宋体" panose="02010600030101010101" pitchFamily="2" charset="-122"/>
              </a:rPr>
              <a:t>（二）主营业务成本</a:t>
            </a:r>
            <a:endParaRPr sz="2400">
              <a:latin typeface="宋体" panose="02010600030101010101" pitchFamily="2" charset="-122"/>
              <a:ea typeface="宋体" panose="02010600030101010101" pitchFamily="2" charset="-122"/>
            </a:endParaRPr>
          </a:p>
          <a:p>
            <a:pPr lvl="0">
              <a:lnSpc>
                <a:spcPct val="120000"/>
              </a:lnSpc>
              <a:buFontTx/>
              <a:buNone/>
            </a:pPr>
            <a:r>
              <a:rPr sz="2400">
                <a:solidFill>
                  <a:schemeClr val="tx1"/>
                </a:solidFill>
                <a:latin typeface="宋体" panose="02010600030101010101" pitchFamily="2" charset="-122"/>
                <a:ea typeface="宋体" panose="02010600030101010101" pitchFamily="2" charset="-122"/>
              </a:rPr>
              <a:t>1.所得税税前扣除凭证缺失</a:t>
            </a:r>
            <a:endParaRPr sz="2400">
              <a:solidFill>
                <a:schemeClr val="tx1"/>
              </a:solidFill>
              <a:latin typeface="宋体" panose="02010600030101010101" pitchFamily="2" charset="-122"/>
              <a:ea typeface="宋体" panose="02010600030101010101" pitchFamily="2" charset="-122"/>
            </a:endParaRPr>
          </a:p>
        </p:txBody>
      </p:sp>
      <p:sp>
        <p:nvSpPr>
          <p:cNvPr id="1048615" name="文本框 99"/>
          <p:cNvSpPr txBox="1"/>
          <p:nvPr/>
        </p:nvSpPr>
        <p:spPr>
          <a:xfrm>
            <a:off x="107315" y="260985"/>
            <a:ext cx="7487920" cy="525145"/>
          </a:xfrm>
          <a:prstGeom prst="rect"/>
          <a:noFill/>
          <a:ln w="9525">
            <a:noFill/>
          </a:ln>
        </p:spPr>
        <p:txBody>
          <a:bodyPr>
            <a:noAutofit/>
          </a:bodyPr>
          <a:p>
            <a:pPr algn="l" indent="0" marL="0"/>
            <a:r>
              <a:rPr b="0" sz="2000" lang="zh-CN">
                <a:solidFill>
                  <a:schemeClr val="accent3"/>
                </a:solidFill>
                <a:latin typeface="Calibri" panose="020F0502020204030204" charset="0"/>
                <a:cs typeface="黑体" panose="02010600030101010101" pitchFamily="49" charset="-122"/>
              </a:rPr>
              <a:t>二</a:t>
            </a:r>
            <a:r>
              <a:rPr altLang="zh-CN" b="0" sz="2000" lang="en-US">
                <a:solidFill>
                  <a:schemeClr val="accent3"/>
                </a:solidFill>
                <a:latin typeface="Calibri" panose="020F0502020204030204" charset="0"/>
                <a:cs typeface="黑体" panose="02010600030101010101" pitchFamily="49" charset="-122"/>
              </a:rPr>
              <a:t>    </a:t>
            </a:r>
            <a:r>
              <a:rPr b="1" sz="2000" lang="zh-CN">
                <a:solidFill>
                  <a:schemeClr val="accent3"/>
                </a:solidFill>
                <a:latin typeface="Calibri" panose="020F0502020204030204" charset="0"/>
                <a:cs typeface="黑体" panose="02010600030101010101" pitchFamily="49" charset="-122"/>
              </a:rPr>
              <a:t>建筑业企业所得税政策及涉税风险讲解</a:t>
            </a:r>
            <a:endParaRPr altLang="en-US" b="1" sz="2000" lang="zh-CN">
              <a:solidFill>
                <a:schemeClr val="accent3"/>
              </a:solidFill>
              <a:latin typeface="Calibri" panose="020F0502020204030204" charset="0"/>
              <a:cs typeface="黑体" panose="02010600030101010101" pitchFamily="49" charset="-122"/>
            </a:endParaRPr>
          </a:p>
        </p:txBody>
      </p:sp>
      <p:pic>
        <p:nvPicPr>
          <p:cNvPr id="2097158" name="图片 1" descr="进销比"/>
          <p:cNvPicPr>
            <a:picLocks noChangeAspect="1"/>
          </p:cNvPicPr>
          <p:nvPr/>
        </p:nvPicPr>
        <p:blipFill>
          <a:blip xmlns:r="http://schemas.openxmlformats.org/officeDocument/2006/relationships" r:embed="rId1"/>
          <a:stretch>
            <a:fillRect/>
          </a:stretch>
        </p:blipFill>
        <p:spPr>
          <a:xfrm>
            <a:off x="107950" y="2421255"/>
            <a:ext cx="8827135" cy="3773805"/>
          </a:xfrm>
          <a:prstGeom prst="rec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69" name=""/>
        <p:cNvGrpSpPr/>
        <p:nvPr/>
      </p:nvGrpSpPr>
      <p:grpSpPr>
        <a:xfrm rot="0">
          <a:off x="0" y="0"/>
          <a:ext cx="0" cy="0"/>
          <a:chOff x="0" y="0"/>
          <a:chExt cx="0" cy="0"/>
        </a:xfrm>
      </p:grpSpPr>
      <p:sp>
        <p:nvSpPr>
          <p:cNvPr id="1048626" name="文本占位符 1048600"/>
          <p:cNvSpPr/>
          <p:nvPr>
            <p:ph type="body" idx="1"/>
          </p:nvPr>
        </p:nvSpPr>
        <p:spPr>
          <a:xfrm>
            <a:off x="395287" y="1341437"/>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sz="2400">
                <a:latin typeface="宋体" panose="02010600030101010101" pitchFamily="2" charset="-122"/>
                <a:ea typeface="宋体" panose="02010600030101010101" pitchFamily="2" charset="-122"/>
              </a:rPr>
              <a:t>（二）主营业务成本</a:t>
            </a:r>
            <a:endParaRPr sz="2400">
              <a:latin typeface="宋体" panose="02010600030101010101" pitchFamily="2" charset="-122"/>
              <a:ea typeface="宋体" panose="02010600030101010101" pitchFamily="2" charset="-122"/>
            </a:endParaRPr>
          </a:p>
          <a:p>
            <a:pPr lvl="0">
              <a:lnSpc>
                <a:spcPct val="120000"/>
              </a:lnSpc>
              <a:buFontTx/>
              <a:buNone/>
            </a:pPr>
            <a:r>
              <a:rPr sz="2400" lang="en-US">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2.成本结构异常</a:t>
            </a:r>
            <a:endParaRPr sz="2400">
              <a:latin typeface="宋体" panose="02010600030101010101" pitchFamily="2" charset="-122"/>
              <a:ea typeface="宋体" panose="02010600030101010101" pitchFamily="2" charset="-122"/>
            </a:endParaRPr>
          </a:p>
        </p:txBody>
      </p:sp>
      <p:sp>
        <p:nvSpPr>
          <p:cNvPr id="1048627" name="文本框 99"/>
          <p:cNvSpPr txBox="1"/>
          <p:nvPr/>
        </p:nvSpPr>
        <p:spPr>
          <a:xfrm>
            <a:off x="107315" y="260985"/>
            <a:ext cx="7487920" cy="525145"/>
          </a:xfrm>
          <a:prstGeom prst="rect"/>
          <a:noFill/>
          <a:ln w="9525">
            <a:noFill/>
          </a:ln>
        </p:spPr>
        <p:txBody>
          <a:bodyPr>
            <a:noAutofit/>
          </a:bodyPr>
          <a:p>
            <a:pPr algn="l" indent="0" marL="0"/>
            <a:r>
              <a:rPr b="0" sz="2000" lang="zh-CN">
                <a:solidFill>
                  <a:schemeClr val="accent3"/>
                </a:solidFill>
                <a:latin typeface="Calibri" panose="020F0502020204030204" charset="0"/>
                <a:cs typeface="黑体" panose="02010600030101010101" pitchFamily="49" charset="-122"/>
              </a:rPr>
              <a:t>二</a:t>
            </a:r>
            <a:r>
              <a:rPr altLang="zh-CN" b="0" sz="2000" lang="en-US">
                <a:solidFill>
                  <a:schemeClr val="accent3"/>
                </a:solidFill>
                <a:latin typeface="Calibri" panose="020F0502020204030204" charset="0"/>
                <a:cs typeface="黑体" panose="02010600030101010101" pitchFamily="49" charset="-122"/>
              </a:rPr>
              <a:t>    </a:t>
            </a:r>
            <a:r>
              <a:rPr b="1" sz="2000" lang="zh-CN">
                <a:solidFill>
                  <a:schemeClr val="accent3"/>
                </a:solidFill>
                <a:latin typeface="Calibri" panose="020F0502020204030204" charset="0"/>
                <a:cs typeface="黑体" panose="02010600030101010101" pitchFamily="49" charset="-122"/>
              </a:rPr>
              <a:t>建筑业企业所得税政策及涉税风险讲解</a:t>
            </a:r>
            <a:endParaRPr altLang="en-US" b="1" sz="2000" lang="zh-CN">
              <a:solidFill>
                <a:schemeClr val="accent3"/>
              </a:solidFill>
              <a:latin typeface="Calibri" panose="020F0502020204030204" charset="0"/>
              <a:cs typeface="黑体" panose="02010600030101010101" pitchFamily="49" charset="-122"/>
            </a:endParaRPr>
          </a:p>
        </p:txBody>
      </p:sp>
      <p:pic>
        <p:nvPicPr>
          <p:cNvPr id="2097163" name="图片 1" descr="成本结构占比图形"/>
          <p:cNvPicPr>
            <a:picLocks noChangeAspect="1"/>
          </p:cNvPicPr>
          <p:nvPr/>
        </p:nvPicPr>
        <p:blipFill>
          <a:blip xmlns:r="http://schemas.openxmlformats.org/officeDocument/2006/relationships" r:embed="rId1"/>
          <a:stretch>
            <a:fillRect/>
          </a:stretch>
        </p:blipFill>
        <p:spPr>
          <a:xfrm>
            <a:off x="840740" y="2430780"/>
            <a:ext cx="7672705" cy="3740150"/>
          </a:xfrm>
          <a:prstGeom prst="rec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70" name=""/>
        <p:cNvGrpSpPr/>
        <p:nvPr/>
      </p:nvGrpSpPr>
      <p:grpSpPr>
        <a:xfrm rot="0">
          <a:off x="0" y="0"/>
          <a:ext cx="0" cy="0"/>
          <a:chOff x="0" y="0"/>
          <a:chExt cx="0" cy="0"/>
        </a:xfrm>
      </p:grpSpPr>
      <p:sp>
        <p:nvSpPr>
          <p:cNvPr id="1048628" name="文本占位符 1048600"/>
          <p:cNvSpPr/>
          <p:nvPr>
            <p:ph type="body" idx="1"/>
          </p:nvPr>
        </p:nvSpPr>
        <p:spPr>
          <a:xfrm>
            <a:off x="395287" y="1341437"/>
            <a:ext cx="8424862" cy="5073650"/>
          </a:xfrm>
          <a:prstGeom prst="rect"/>
          <a:noFill/>
          <a:ln>
            <a:noFill/>
          </a:ln>
        </p:spPr>
        <p:txBody>
          <a:bodyPr anchor="t" bIns="45720" lIns="91440" rIns="91440" tIns="45720" vert="horz"/>
          <a:lstStyle>
            <a:lvl1pPr algn="l" eaLnBrk="1" fontAlgn="base" hangingPunct="1" indent="-342900" latinLnBrk="1" marL="342900" rtl="0">
              <a:lnSpc>
                <a:spcPct val="100000"/>
              </a:lnSpc>
              <a:spcBef>
                <a:spcPct val="20000"/>
              </a:spcBef>
              <a:spcAft>
                <a:spcPct val="0"/>
              </a:spcAft>
              <a:buSzPct val="100000"/>
              <a:buFontTx/>
              <a:buChar char="•"/>
              <a:defRPr baseline="0" b="0" sz="2800" i="0" u="none">
                <a:solidFill>
                  <a:schemeClr val="dk1"/>
                </a:solidFill>
                <a:latin typeface="-윤체L" pitchFamily="18" charset="-127"/>
                <a:ea typeface="-윤체L" pitchFamily="18" charset="-127"/>
                <a:sym typeface="Gulim" panose="020B0600000101010101" pitchFamily="34" charset="-127"/>
              </a:defRPr>
            </a:lvl1pPr>
            <a:lvl2pPr algn="l" eaLnBrk="1" fontAlgn="base" hangingPunct="1" indent="-285750" latinLnBrk="1" marL="742950" rtl="0">
              <a:lnSpc>
                <a:spcPct val="100000"/>
              </a:lnSpc>
              <a:spcBef>
                <a:spcPct val="20000"/>
              </a:spcBef>
              <a:spcAft>
                <a:spcPct val="0"/>
              </a:spcAft>
              <a:buSzPct val="100000"/>
              <a:buFontTx/>
              <a:buChar char="•"/>
              <a:defRPr baseline="0" b="0" sz="2400" i="0" u="none">
                <a:solidFill>
                  <a:schemeClr val="dk1"/>
                </a:solidFill>
                <a:latin typeface="-윤체L" pitchFamily="18" charset="-127"/>
                <a:ea typeface="-윤체L" pitchFamily="18" charset="-127"/>
                <a:sym typeface="Gulim" panose="020B0600000101010101" pitchFamily="34" charset="-127"/>
              </a:defRPr>
            </a:lvl2pPr>
            <a:lvl3pPr algn="l" eaLnBrk="1" fontAlgn="base" hangingPunct="1" indent="-228600" latinLnBrk="1" marL="1143000" rtl="0">
              <a:lnSpc>
                <a:spcPct val="100000"/>
              </a:lnSpc>
              <a:spcBef>
                <a:spcPct val="20000"/>
              </a:spcBef>
              <a:spcAft>
                <a:spcPct val="0"/>
              </a:spcAft>
              <a:buSzPct val="100000"/>
              <a:buFontTx/>
              <a:buChar char="•"/>
              <a:defRPr baseline="0" b="0" sz="2200" i="0" u="none">
                <a:solidFill>
                  <a:schemeClr val="dk1"/>
                </a:solidFill>
                <a:latin typeface="-윤체L" pitchFamily="18" charset="-127"/>
                <a:ea typeface="-윤체L" pitchFamily="18" charset="-127"/>
                <a:sym typeface="Gulim" panose="020B0600000101010101" pitchFamily="34" charset="-127"/>
              </a:defRPr>
            </a:lvl3pPr>
            <a:lvl4pPr algn="l" eaLnBrk="1" fontAlgn="base" hangingPunct="1" indent="-228600" latinLnBrk="1" marL="1600200" rtl="0">
              <a:lnSpc>
                <a:spcPct val="100000"/>
              </a:lnSpc>
              <a:spcBef>
                <a:spcPct val="20000"/>
              </a:spcBef>
              <a:spcAft>
                <a:spcPct val="0"/>
              </a:spcAft>
              <a:buSzPct val="100000"/>
              <a:buFontTx/>
              <a:buChar char="•"/>
              <a:defRPr baseline="0" b="0" sz="2000" i="0" u="none">
                <a:solidFill>
                  <a:schemeClr val="dk1"/>
                </a:solidFill>
                <a:latin typeface="-윤체L" pitchFamily="18" charset="-127"/>
                <a:ea typeface="-윤체L" pitchFamily="18" charset="-127"/>
                <a:sym typeface="Gulim" panose="020B0600000101010101" pitchFamily="34" charset="-127"/>
              </a:defRPr>
            </a:lvl4pPr>
            <a:lvl5pPr algn="l" eaLnBrk="1" fontAlgn="base" hangingPunct="1" indent="-228600" latinLnBrk="1" marL="2057400" rtl="0">
              <a:lnSpc>
                <a:spcPct val="100000"/>
              </a:lnSpc>
              <a:spcBef>
                <a:spcPct val="20000"/>
              </a:spcBef>
              <a:spcAft>
                <a:spcPct val="0"/>
              </a:spcAft>
              <a:buSzPct val="100000"/>
              <a:buFontTx/>
              <a:buChar char="•"/>
              <a:defRPr baseline="0" b="0" sz="1800" i="0" u="none">
                <a:solidFill>
                  <a:schemeClr val="dk1"/>
                </a:solidFill>
                <a:latin typeface="-윤체L" pitchFamily="18" charset="-127"/>
                <a:ea typeface="-윤체L" pitchFamily="18" charset="-127"/>
                <a:sym typeface="Gulim" panose="020B0600000101010101" pitchFamily="34" charset="-127"/>
              </a:defRPr>
            </a:lvl5pPr>
          </a:lstStyle>
          <a:p>
            <a:pPr lvl="0">
              <a:lnSpc>
                <a:spcPct val="120000"/>
              </a:lnSpc>
              <a:buFontTx/>
              <a:buNone/>
            </a:pPr>
            <a:r>
              <a:rPr sz="2400">
                <a:latin typeface="宋体" panose="02010600030101010101" pitchFamily="2" charset="-122"/>
                <a:ea typeface="宋体" panose="02010600030101010101" pitchFamily="2" charset="-122"/>
              </a:rPr>
              <a:t>（二）主营业务成本</a:t>
            </a:r>
            <a:endParaRPr sz="2400">
              <a:latin typeface="宋体" panose="02010600030101010101" pitchFamily="2" charset="-122"/>
              <a:ea typeface="宋体" panose="02010600030101010101" pitchFamily="2" charset="-122"/>
            </a:endParaRPr>
          </a:p>
          <a:p>
            <a:pPr lvl="0">
              <a:lnSpc>
                <a:spcPct val="120000"/>
              </a:lnSpc>
              <a:buFontTx/>
              <a:buNone/>
            </a:pPr>
            <a:r>
              <a:rPr sz="2400" lang="en-US">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3</a:t>
            </a:r>
            <a:r>
              <a:rPr sz="2400" lang="en-US">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.取得虚开增值税发票（</a:t>
            </a:r>
            <a:r>
              <a:rPr sz="2400" lang="zh-CN">
                <a:latin typeface="宋体" panose="02010600030101010101" pitchFamily="2" charset="-122"/>
                <a:ea typeface="宋体" panose="02010600030101010101" pitchFamily="2" charset="-122"/>
              </a:rPr>
              <a:t>虚构成本</a:t>
            </a:r>
            <a:r>
              <a:rPr sz="2400">
                <a:latin typeface="宋体" panose="02010600030101010101" pitchFamily="2" charset="-122"/>
                <a:ea typeface="宋体" panose="02010600030101010101" pitchFamily="2" charset="-122"/>
              </a:rPr>
              <a:t>）</a:t>
            </a:r>
            <a:endParaRPr sz="2400">
              <a:latin typeface="宋体" panose="02010600030101010101" pitchFamily="2" charset="-122"/>
              <a:ea typeface="宋体" panose="02010600030101010101" pitchFamily="2" charset="-122"/>
            </a:endParaRPr>
          </a:p>
        </p:txBody>
      </p:sp>
      <p:sp>
        <p:nvSpPr>
          <p:cNvPr id="1048629" name="文本框 99"/>
          <p:cNvSpPr txBox="1"/>
          <p:nvPr/>
        </p:nvSpPr>
        <p:spPr>
          <a:xfrm>
            <a:off x="107315" y="260985"/>
            <a:ext cx="7487920" cy="525145"/>
          </a:xfrm>
          <a:prstGeom prst="rect"/>
          <a:noFill/>
          <a:ln w="9525">
            <a:noFill/>
          </a:ln>
        </p:spPr>
        <p:txBody>
          <a:bodyPr>
            <a:noAutofit/>
          </a:bodyPr>
          <a:p>
            <a:pPr algn="l" indent="0" marL="0"/>
            <a:r>
              <a:rPr b="0" sz="2000" lang="zh-CN">
                <a:solidFill>
                  <a:schemeClr val="accent3"/>
                </a:solidFill>
                <a:latin typeface="Calibri" panose="020F0502020204030204" charset="0"/>
                <a:cs typeface="黑体" panose="02010600030101010101" pitchFamily="49" charset="-122"/>
              </a:rPr>
              <a:t>二</a:t>
            </a:r>
            <a:r>
              <a:rPr altLang="zh-CN" b="0" sz="2000" lang="en-US">
                <a:solidFill>
                  <a:schemeClr val="accent3"/>
                </a:solidFill>
                <a:latin typeface="Calibri" panose="020F0502020204030204" charset="0"/>
                <a:cs typeface="黑体" panose="02010600030101010101" pitchFamily="49" charset="-122"/>
              </a:rPr>
              <a:t>    </a:t>
            </a:r>
            <a:r>
              <a:rPr b="1" sz="2000" lang="zh-CN">
                <a:solidFill>
                  <a:schemeClr val="accent3"/>
                </a:solidFill>
                <a:latin typeface="Calibri" panose="020F0502020204030204" charset="0"/>
                <a:cs typeface="黑体" panose="02010600030101010101" pitchFamily="49" charset="-122"/>
              </a:rPr>
              <a:t>建筑业企业所得税政策及涉税风险讲解</a:t>
            </a:r>
            <a:endParaRPr altLang="en-US" b="1" sz="2000" lang="zh-CN">
              <a:solidFill>
                <a:schemeClr val="accent3"/>
              </a:solidFill>
              <a:latin typeface="Calibri" panose="020F0502020204030204" charset="0"/>
              <a:cs typeface="黑体" panose="02010600030101010101" pitchFamily="49" charset="-122"/>
            </a:endParaRPr>
          </a:p>
        </p:txBody>
      </p:sp>
    </p:spTree>
  </p:cSld>
  <p:clrMapOvr>
    <a:masterClrMapping/>
  </p:clrMapOvr>
</p:sld>
</file>

<file path=ppt/tags/tag1.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Default Color Scheme">
      <a:dk1>
        <a:srgbClr val="000000"/>
      </a:dk1>
      <a:lt1>
        <a:srgbClr val="FFFFFF"/>
      </a:lt1>
      <a:dk2>
        <a:srgbClr val="808080"/>
      </a:dk2>
      <a:lt2>
        <a:srgbClr val="00000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Default Color Scheme 1">
        <a:dk1>
          <a:srgbClr val="FFFFFF"/>
        </a:dk1>
        <a:lt1>
          <a:srgbClr val="0000FF"/>
        </a:lt1>
        <a:dk2>
          <a:srgbClr val="000000"/>
        </a:dk2>
        <a:lt2>
          <a:srgbClr val="FFFF00"/>
        </a:lt2>
        <a:accent1>
          <a:srgbClr val="FF9900"/>
        </a:accent1>
        <a:accent2>
          <a:srgbClr val="00FFFF"/>
        </a:accent2>
        <a:accent3>
          <a:srgbClr val="AAAAFF"/>
        </a:accent3>
        <a:accent4>
          <a:srgbClr val="DCDCDC"/>
        </a:accent4>
        <a:accent5>
          <a:srgbClr val="FFCAAA"/>
        </a:accent5>
        <a:accent6>
          <a:srgbClr val="00E5E5"/>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Default Color Scheme 2">
        <a:dk1>
          <a:srgbClr val="000000"/>
        </a:dk1>
        <a:lt1>
          <a:srgbClr val="FFFFFF"/>
        </a:lt1>
        <a:dk2>
          <a:srgbClr val="808080"/>
        </a:dk2>
        <a:lt2>
          <a:srgbClr val="00000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Color Scheme 3">
        <a:dk1>
          <a:srgbClr val="000000"/>
        </a:dk1>
        <a:lt1>
          <a:srgbClr val="FFFFFF"/>
        </a:lt1>
        <a:dk2>
          <a:srgbClr val="333333"/>
        </a:dk2>
        <a:lt2>
          <a:srgbClr val="000000"/>
        </a:lt2>
        <a:accent1>
          <a:srgbClr val="DDDDDD"/>
        </a:accent1>
        <a:accent2>
          <a:srgbClr val="808080"/>
        </a:accent2>
        <a:accent3>
          <a:srgbClr val="FFFFFF"/>
        </a:accent3>
        <a:accent4>
          <a:srgbClr val="000000"/>
        </a:accent4>
        <a:accent5>
          <a:srgbClr val="EBEBEB"/>
        </a:accent5>
        <a:accent6>
          <a:srgbClr val="727272"/>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Color Scheme 4">
        <a:dk1>
          <a:srgbClr val="000000"/>
        </a:dk1>
        <a:lt1>
          <a:srgbClr val="FFFFCC"/>
        </a:lt1>
        <a:dk2>
          <a:srgbClr val="666633"/>
        </a:dk2>
        <a:lt2>
          <a:srgbClr val="808000"/>
        </a:lt2>
        <a:accent1>
          <a:srgbClr val="339933"/>
        </a:accent1>
        <a:accent2>
          <a:srgbClr val="800000"/>
        </a:accent2>
        <a:accent3>
          <a:srgbClr val="FFFFE2"/>
        </a:accent3>
        <a:accent4>
          <a:srgbClr val="000000"/>
        </a:accent4>
        <a:accent5>
          <a:srgbClr val="ADCAAD"/>
        </a:accent5>
        <a:accent6>
          <a:srgbClr val="72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Color Scheme 5">
        <a:dk1>
          <a:srgbClr val="000000"/>
        </a:dk1>
        <a:lt1>
          <a:srgbClr val="FFFFFF"/>
        </a:lt1>
        <a:dk2>
          <a:srgbClr val="808080"/>
        </a:dk2>
        <a:lt2>
          <a:srgbClr val="000000"/>
        </a:lt2>
        <a:accent1>
          <a:srgbClr val="FFCC66"/>
        </a:accent1>
        <a:accent2>
          <a:srgbClr val="0000FF"/>
        </a:accent2>
        <a:accent3>
          <a:srgbClr val="FFFFFF"/>
        </a:accent3>
        <a:accent4>
          <a:srgbClr val="000000"/>
        </a:accent4>
        <a:accent5>
          <a:srgbClr val="FFE2B9"/>
        </a:accent5>
        <a:accent6>
          <a:srgbClr val="0000E5"/>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Color Scheme 6">
        <a:dk1>
          <a:srgbClr val="000000"/>
        </a:dk1>
        <a:lt1>
          <a:srgbClr val="FFFFFF"/>
        </a:lt1>
        <a:dk2>
          <a:srgbClr val="808080"/>
        </a:dk2>
        <a:lt2>
          <a:srgbClr val="000000"/>
        </a:lt2>
        <a:accent1>
          <a:srgbClr val="C0C0C0"/>
        </a:accent1>
        <a:accent2>
          <a:srgbClr val="0066FF"/>
        </a:accent2>
        <a:accent3>
          <a:srgbClr val="FFFFFF"/>
        </a:accent3>
        <a:accent4>
          <a:srgbClr val="000000"/>
        </a:accent4>
        <a:accent5>
          <a:srgbClr val="DCDCDC"/>
        </a:accent5>
        <a:accent6>
          <a:srgbClr val="005BE5"/>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Color Scheme 7">
        <a:dk1>
          <a:srgbClr val="000000"/>
        </a:dk1>
        <a:lt1>
          <a:srgbClr val="FFFFFF"/>
        </a:lt1>
        <a:dk2>
          <a:srgbClr val="808080"/>
        </a:dk2>
        <a:lt2>
          <a:srgbClr val="000000"/>
        </a:lt2>
        <a:accent1>
          <a:srgbClr val="3399FF"/>
        </a:accent1>
        <a:accent2>
          <a:srgbClr val="99FFCC"/>
        </a:accent2>
        <a:accent3>
          <a:srgbClr val="FFFFFF"/>
        </a:accent3>
        <a:accent4>
          <a:srgbClr val="000000"/>
        </a:accent4>
        <a:accent5>
          <a:srgbClr val="ADCAFF"/>
        </a:accent5>
        <a:accent6>
          <a:srgbClr val="89E5B7"/>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主题">
  <a:themeElements>
    <a:clrScheme name="Default Color Scheme">
      <a:dk1>
        <a:srgbClr val="000000"/>
      </a:dk1>
      <a:lt1>
        <a:srgbClr val="FFFFFF"/>
      </a:lt1>
      <a:dk2>
        <a:srgbClr val="808080"/>
      </a:dk2>
      <a:lt2>
        <a:srgbClr val="00000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Default Color Scheme 1">
        <a:dk1>
          <a:srgbClr val="FFFFFF"/>
        </a:dk1>
        <a:lt1>
          <a:srgbClr val="0000FF"/>
        </a:lt1>
        <a:dk2>
          <a:srgbClr val="000000"/>
        </a:dk2>
        <a:lt2>
          <a:srgbClr val="FFFF00"/>
        </a:lt2>
        <a:accent1>
          <a:srgbClr val="FF9900"/>
        </a:accent1>
        <a:accent2>
          <a:srgbClr val="00FFFF"/>
        </a:accent2>
        <a:accent3>
          <a:srgbClr val="AAAAFF"/>
        </a:accent3>
        <a:accent4>
          <a:srgbClr val="DCDCDC"/>
        </a:accent4>
        <a:accent5>
          <a:srgbClr val="FFCAAA"/>
        </a:accent5>
        <a:accent6>
          <a:srgbClr val="00E5E5"/>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Default Color Scheme 2">
        <a:dk1>
          <a:srgbClr val="000000"/>
        </a:dk1>
        <a:lt1>
          <a:srgbClr val="FFFFFF"/>
        </a:lt1>
        <a:dk2>
          <a:srgbClr val="808080"/>
        </a:dk2>
        <a:lt2>
          <a:srgbClr val="00000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Color Scheme 3">
        <a:dk1>
          <a:srgbClr val="000000"/>
        </a:dk1>
        <a:lt1>
          <a:srgbClr val="FFFFFF"/>
        </a:lt1>
        <a:dk2>
          <a:srgbClr val="333333"/>
        </a:dk2>
        <a:lt2>
          <a:srgbClr val="000000"/>
        </a:lt2>
        <a:accent1>
          <a:srgbClr val="DDDDDD"/>
        </a:accent1>
        <a:accent2>
          <a:srgbClr val="808080"/>
        </a:accent2>
        <a:accent3>
          <a:srgbClr val="FFFFFF"/>
        </a:accent3>
        <a:accent4>
          <a:srgbClr val="000000"/>
        </a:accent4>
        <a:accent5>
          <a:srgbClr val="EBEBEB"/>
        </a:accent5>
        <a:accent6>
          <a:srgbClr val="727272"/>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Color Scheme 4">
        <a:dk1>
          <a:srgbClr val="000000"/>
        </a:dk1>
        <a:lt1>
          <a:srgbClr val="FFFFCC"/>
        </a:lt1>
        <a:dk2>
          <a:srgbClr val="666633"/>
        </a:dk2>
        <a:lt2>
          <a:srgbClr val="808000"/>
        </a:lt2>
        <a:accent1>
          <a:srgbClr val="339933"/>
        </a:accent1>
        <a:accent2>
          <a:srgbClr val="800000"/>
        </a:accent2>
        <a:accent3>
          <a:srgbClr val="FFFFE2"/>
        </a:accent3>
        <a:accent4>
          <a:srgbClr val="000000"/>
        </a:accent4>
        <a:accent5>
          <a:srgbClr val="ADCAAD"/>
        </a:accent5>
        <a:accent6>
          <a:srgbClr val="72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Color Scheme 5">
        <a:dk1>
          <a:srgbClr val="000000"/>
        </a:dk1>
        <a:lt1>
          <a:srgbClr val="FFFFFF"/>
        </a:lt1>
        <a:dk2>
          <a:srgbClr val="808080"/>
        </a:dk2>
        <a:lt2>
          <a:srgbClr val="000000"/>
        </a:lt2>
        <a:accent1>
          <a:srgbClr val="FFCC66"/>
        </a:accent1>
        <a:accent2>
          <a:srgbClr val="0000FF"/>
        </a:accent2>
        <a:accent3>
          <a:srgbClr val="FFFFFF"/>
        </a:accent3>
        <a:accent4>
          <a:srgbClr val="000000"/>
        </a:accent4>
        <a:accent5>
          <a:srgbClr val="FFE2B9"/>
        </a:accent5>
        <a:accent6>
          <a:srgbClr val="0000E5"/>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Color Scheme 6">
        <a:dk1>
          <a:srgbClr val="000000"/>
        </a:dk1>
        <a:lt1>
          <a:srgbClr val="FFFFFF"/>
        </a:lt1>
        <a:dk2>
          <a:srgbClr val="808080"/>
        </a:dk2>
        <a:lt2>
          <a:srgbClr val="000000"/>
        </a:lt2>
        <a:accent1>
          <a:srgbClr val="C0C0C0"/>
        </a:accent1>
        <a:accent2>
          <a:srgbClr val="0066FF"/>
        </a:accent2>
        <a:accent3>
          <a:srgbClr val="FFFFFF"/>
        </a:accent3>
        <a:accent4>
          <a:srgbClr val="000000"/>
        </a:accent4>
        <a:accent5>
          <a:srgbClr val="DCDCDC"/>
        </a:accent5>
        <a:accent6>
          <a:srgbClr val="005BE5"/>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Color Scheme 7">
        <a:dk1>
          <a:srgbClr val="000000"/>
        </a:dk1>
        <a:lt1>
          <a:srgbClr val="FFFFFF"/>
        </a:lt1>
        <a:dk2>
          <a:srgbClr val="808080"/>
        </a:dk2>
        <a:lt2>
          <a:srgbClr val="000000"/>
        </a:lt2>
        <a:accent1>
          <a:srgbClr val="3399FF"/>
        </a:accent1>
        <a:accent2>
          <a:srgbClr val="99FFCC"/>
        </a:accent2>
        <a:accent3>
          <a:srgbClr val="FFFFFF"/>
        </a:accent3>
        <a:accent4>
          <a:srgbClr val="000000"/>
        </a:accent4>
        <a:accent5>
          <a:srgbClr val="ADCAFF"/>
        </a:accent5>
        <a:accent6>
          <a:srgbClr val="89E5B7"/>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Override1.xml><?xml version="1.0" encoding="utf-8"?>
<a:themeOverride xmlns:a="http://schemas.openxmlformats.org/drawingml/2006/main">
  <a:clrScheme name="">
    <a:dk1>
      <a:srgbClr val="000000"/>
    </a:dk1>
    <a:lt1>
      <a:srgbClr val="FFFFFF"/>
    </a:lt1>
    <a:dk2>
      <a:srgbClr val="808080"/>
    </a:dk2>
    <a:lt2>
      <a:srgbClr val="00000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themeOverride>
</file>

<file path=ppt/theme/themeOverride2.xml><?xml version="1.0" encoding="utf-8"?>
<a:themeOverride xmlns:a="http://schemas.openxmlformats.org/drawingml/2006/main">
  <a:clrScheme name="">
    <a:dk1>
      <a:srgbClr val="000000"/>
    </a:dk1>
    <a:lt1>
      <a:srgbClr val="FFFFFF"/>
    </a:lt1>
    <a:dk2>
      <a:srgbClr val="808080"/>
    </a:dk2>
    <a:lt2>
      <a:srgbClr val="00000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themeOverride>
</file>

<file path=docProps/app.xml><?xml version="1.0" encoding="utf-8"?>
<Properties xmlns="http://schemas.openxmlformats.org/officeDocument/2006/extended-properties">
  <Application>WPS 演示</Application>
  <ScaleCrop>0</ScaleCrop>
  <LinksUpToDate>0</LinksUpToDate>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itle>建筑业税收政策解读及涉税风险实务</dc:title>
  <dc:creator>art5</dc:creator>
  <cp:lastModifiedBy>黄道银</cp:lastModifiedBy>
  <dcterms:created xsi:type="dcterms:W3CDTF">2024-03-17T15:19:00Z</dcterms:created>
  <dcterms:modified xsi:type="dcterms:W3CDTF">2024-03-20T14:27:20Z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9f69571613564695b6874ca316ff0cd1_23</vt:lpwstr>
  </property>
  <property fmtid="{D5CDD505-2E9C-101B-9397-08002B2CF9AE}" pid="3" name="KSOProductBuildVer">
    <vt:lpwstr>2052-11.8.2.10158</vt:lpwstr>
  </property>
</Properties>
</file>